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4"/>
  </p:normalViewPr>
  <p:slideViewPr>
    <p:cSldViewPr snapToGrid="0" snapToObjects="1">
      <p:cViewPr varScale="1">
        <p:scale>
          <a:sx n="106" d="100"/>
          <a:sy n="106" d="100"/>
        </p:scale>
        <p:origin x="79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14F254-3964-CB41-A274-CCB51CA8DF83}" type="datetimeFigureOut">
              <a:rPr lang="en-US" smtClean="0"/>
              <a:t>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C1826A-D1BE-754A-98F2-E9BE4741A0A0}" type="slidenum">
              <a:rPr lang="en-US" smtClean="0"/>
              <a:t>‹#›</a:t>
            </a:fld>
            <a:endParaRPr lang="en-US"/>
          </a:p>
        </p:txBody>
      </p:sp>
    </p:spTree>
    <p:extLst>
      <p:ext uri="{BB962C8B-B14F-4D97-AF65-F5344CB8AC3E}">
        <p14:creationId xmlns:p14="http://schemas.microsoft.com/office/powerpoint/2010/main" val="349364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C1826A-D1BE-754A-98F2-E9BE4741A0A0}" type="slidenum">
              <a:rPr lang="en-US" smtClean="0"/>
              <a:t>3</a:t>
            </a:fld>
            <a:endParaRPr lang="en-US"/>
          </a:p>
        </p:txBody>
      </p:sp>
    </p:spTree>
    <p:extLst>
      <p:ext uri="{BB962C8B-B14F-4D97-AF65-F5344CB8AC3E}">
        <p14:creationId xmlns:p14="http://schemas.microsoft.com/office/powerpoint/2010/main" val="555280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5WYnTsHSsLE&amp;list=PLDWrj6ynqDME9jOsMBIS-vSB3bk6_a0lh&amp;index=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arbounder.org/Guide:Getting_Started" TargetMode="External"/><Relationship Id="rId3" Type="http://schemas.openxmlformats.org/officeDocument/2006/relationships/hyperlink" Target="http://starbound.gamepedia.com/List_of_known_bug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Assignment 1: game review</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David Stephanoff</a:t>
            </a:r>
            <a:endParaRPr lang="en-US" dirty="0"/>
          </a:p>
        </p:txBody>
      </p:sp>
    </p:spTree>
    <p:extLst>
      <p:ext uri="{BB962C8B-B14F-4D97-AF65-F5344CB8AC3E}">
        <p14:creationId xmlns:p14="http://schemas.microsoft.com/office/powerpoint/2010/main" val="290892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lstStyle/>
          <a:p>
            <a:r>
              <a:rPr lang="en-US" dirty="0" smtClean="0"/>
              <a:t>Procedurally generated worlds is fantastic and really gives it an edge over games like Terraria, the soundtrack is nothing short of glorious, the gameplay is fun and addictive without feeling to overbearingly </a:t>
            </a:r>
            <a:r>
              <a:rPr lang="en-US" dirty="0" err="1" smtClean="0"/>
              <a:t>grindy</a:t>
            </a:r>
            <a:r>
              <a:rPr lang="en-US" dirty="0" smtClean="0"/>
              <a:t>, and exploration is always enticing. The clunky UI for the player’s toolbar is frustrating but not so much that it ruins the game.</a:t>
            </a:r>
          </a:p>
          <a:p>
            <a:r>
              <a:rPr lang="en-US" dirty="0" smtClean="0"/>
              <a:t>The game is absolutely worth purchasing if this style of game is something that you enjoy. If you liked Terraria but didn’t like how bosses limited your progress, then this is for you.</a:t>
            </a:r>
          </a:p>
          <a:p>
            <a:r>
              <a:rPr lang="en-US" dirty="0" smtClean="0"/>
              <a:t>It could be improved by a nice UI overhaul, but after looking at the upcoming features list, the </a:t>
            </a:r>
            <a:r>
              <a:rPr lang="en-US" dirty="0" err="1" smtClean="0"/>
              <a:t>devs</a:t>
            </a:r>
            <a:r>
              <a:rPr lang="en-US" dirty="0" smtClean="0"/>
              <a:t> have some very nice plans for the game.</a:t>
            </a:r>
            <a:endParaRPr lang="en-US" dirty="0"/>
          </a:p>
        </p:txBody>
      </p:sp>
    </p:spTree>
    <p:extLst>
      <p:ext uri="{BB962C8B-B14F-4D97-AF65-F5344CB8AC3E}">
        <p14:creationId xmlns:p14="http://schemas.microsoft.com/office/powerpoint/2010/main" val="1687663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tps://i.ytimg.com/vi/DMaaWJEqPLY/maxresdefaul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10369" y="2005"/>
            <a:ext cx="9141326" cy="6855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9026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Information:</a:t>
            </a:r>
            <a:endParaRPr lang="en-US" dirty="0"/>
          </a:p>
        </p:txBody>
      </p:sp>
      <p:sp>
        <p:nvSpPr>
          <p:cNvPr id="3" name="Content Placeholder 2"/>
          <p:cNvSpPr>
            <a:spLocks noGrp="1"/>
          </p:cNvSpPr>
          <p:nvPr>
            <p:ph idx="1"/>
          </p:nvPr>
        </p:nvSpPr>
        <p:spPr/>
        <p:txBody>
          <a:bodyPr/>
          <a:lstStyle/>
          <a:p>
            <a:r>
              <a:rPr lang="en-US" dirty="0" smtClean="0"/>
              <a:t>Game Title: </a:t>
            </a:r>
            <a:r>
              <a:rPr lang="en-US" dirty="0" err="1" smtClean="0"/>
              <a:t>Starbound</a:t>
            </a:r>
            <a:endParaRPr lang="en-US" dirty="0" smtClean="0"/>
          </a:p>
          <a:p>
            <a:r>
              <a:rPr lang="en-US" dirty="0" smtClean="0"/>
              <a:t>Company/Author: </a:t>
            </a:r>
            <a:r>
              <a:rPr lang="en-US" dirty="0" err="1" smtClean="0"/>
              <a:t>Chucklefish</a:t>
            </a:r>
            <a:r>
              <a:rPr lang="en-US" dirty="0" smtClean="0"/>
              <a:t> Games</a:t>
            </a:r>
          </a:p>
          <a:p>
            <a:r>
              <a:rPr lang="en-US" dirty="0" smtClean="0"/>
              <a:t>Type of Game: Side-scrolling Adventure/Action</a:t>
            </a:r>
          </a:p>
          <a:p>
            <a:r>
              <a:rPr lang="en-US" dirty="0" smtClean="0"/>
              <a:t>Price: $14.99 (at time of writing)</a:t>
            </a:r>
          </a:p>
          <a:p>
            <a:r>
              <a:rPr lang="en-US" dirty="0" smtClean="0"/>
              <a:t>Minimum requirements: Core 2 Duo, 2GB Ram, 256mb graphics memory and DirectX 9, 3GB available space</a:t>
            </a:r>
          </a:p>
          <a:p>
            <a:r>
              <a:rPr lang="en-US" dirty="0" smtClean="0"/>
              <a:t>Actual hardware required: Core i3, 4GB Ram, “discrete” graphics capable of DirectX 9, 4GB available space</a:t>
            </a:r>
          </a:p>
        </p:txBody>
      </p:sp>
    </p:spTree>
    <p:extLst>
      <p:ext uri="{BB962C8B-B14F-4D97-AF65-F5344CB8AC3E}">
        <p14:creationId xmlns:p14="http://schemas.microsoft.com/office/powerpoint/2010/main" val="833879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Summary</a:t>
            </a:r>
            <a:endParaRPr lang="en-US" dirty="0"/>
          </a:p>
        </p:txBody>
      </p:sp>
      <p:sp>
        <p:nvSpPr>
          <p:cNvPr id="3" name="Content Placeholder 2"/>
          <p:cNvSpPr>
            <a:spLocks noGrp="1"/>
          </p:cNvSpPr>
          <p:nvPr>
            <p:ph idx="1"/>
          </p:nvPr>
        </p:nvSpPr>
        <p:spPr/>
        <p:txBody>
          <a:bodyPr/>
          <a:lstStyle/>
          <a:p>
            <a:r>
              <a:rPr lang="en-US" dirty="0" smtClean="0"/>
              <a:t>Overview: 2D, Side-scrolling game about collecting resources, crafting, exploring, and combat.</a:t>
            </a:r>
          </a:p>
          <a:p>
            <a:r>
              <a:rPr lang="en-US" dirty="0" smtClean="0"/>
              <a:t>Storyline: Earth has been destroyed, and your character was able to get into a space shuttle and escape. Without someone manning the ship, it hurtled through space and orbits an undiscovered planet far away. Your adventure begins with you entering the new world.</a:t>
            </a:r>
          </a:p>
          <a:p>
            <a:r>
              <a:rPr lang="en-US" dirty="0" smtClean="0"/>
              <a:t>Player’s role: Protagonist, and only known survivor of attack on Earth</a:t>
            </a:r>
          </a:p>
          <a:p>
            <a:r>
              <a:rPr lang="en-US" dirty="0"/>
              <a:t> </a:t>
            </a:r>
            <a:r>
              <a:rPr lang="en-US" dirty="0" smtClean="0"/>
              <a:t>Installation: Use Steam</a:t>
            </a:r>
          </a:p>
          <a:p>
            <a:r>
              <a:rPr lang="en-US" dirty="0" smtClean="0"/>
              <a:t>User Interface: See next slide</a:t>
            </a:r>
            <a:endParaRPr lang="en-US" dirty="0"/>
          </a:p>
        </p:txBody>
      </p:sp>
    </p:spTree>
    <p:extLst>
      <p:ext uri="{BB962C8B-B14F-4D97-AF65-F5344CB8AC3E}">
        <p14:creationId xmlns:p14="http://schemas.microsoft.com/office/powerpoint/2010/main" val="1942899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age result for starbound user interf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022" y="359944"/>
            <a:ext cx="5357946" cy="412683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ttp://aidenlesanto.com/wp-content/uploads/2015/08/Boss_ingame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6609" y="1471863"/>
            <a:ext cx="6435391" cy="3414214"/>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ttp://i.imgur.com/eGTyKA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9306" y="3561224"/>
            <a:ext cx="4925736" cy="3259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302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Summary (pt. 2)	</a:t>
            </a:r>
            <a:endParaRPr lang="en-US" dirty="0"/>
          </a:p>
        </p:txBody>
      </p:sp>
      <p:sp>
        <p:nvSpPr>
          <p:cNvPr id="3" name="Content Placeholder 2"/>
          <p:cNvSpPr>
            <a:spLocks noGrp="1"/>
          </p:cNvSpPr>
          <p:nvPr>
            <p:ph idx="1"/>
          </p:nvPr>
        </p:nvSpPr>
        <p:spPr/>
        <p:txBody>
          <a:bodyPr>
            <a:normAutofit lnSpcReduction="10000"/>
          </a:bodyPr>
          <a:lstStyle/>
          <a:p>
            <a:r>
              <a:rPr lang="en-US" dirty="0" smtClean="0"/>
              <a:t>Game Play: Very exploration based, combat and mining sprinkled throughout the exploration. Mining can be as abundant or as sparing as you choose, but it determines progress.</a:t>
            </a:r>
          </a:p>
          <a:p>
            <a:r>
              <a:rPr lang="en-US" dirty="0" smtClean="0"/>
              <a:t>Scoring: Not much of a “scoring” system, but there is a currency system which relies on their money called Pixels</a:t>
            </a:r>
          </a:p>
          <a:p>
            <a:r>
              <a:rPr lang="en-US" dirty="0" smtClean="0"/>
              <a:t>Artwork: Voxel, but still feels less blocky compared to things like Minecraft. Artwork is diverse and very well done.</a:t>
            </a:r>
          </a:p>
          <a:p>
            <a:r>
              <a:rPr lang="en-US" dirty="0" smtClean="0"/>
              <a:t>Sound and Music:  Excellently captivating, keeps players emotions changing with </a:t>
            </a:r>
            <a:r>
              <a:rPr lang="en-US" dirty="0"/>
              <a:t>the gameplay </a:t>
            </a:r>
            <a:endParaRPr lang="en-US" dirty="0" smtClean="0"/>
          </a:p>
          <a:p>
            <a:r>
              <a:rPr lang="en-US" dirty="0" smtClean="0">
                <a:hlinkClick r:id="rId2"/>
              </a:rPr>
              <a:t>https</a:t>
            </a:r>
            <a:r>
              <a:rPr lang="en-US" dirty="0">
                <a:hlinkClick r:id="rId2"/>
              </a:rPr>
              <a:t>://</a:t>
            </a:r>
            <a:r>
              <a:rPr lang="en-US" dirty="0" smtClean="0">
                <a:hlinkClick r:id="rId2"/>
              </a:rPr>
              <a:t>www.youtube.com/watch?v=5WYnTsHSsLE&amp;list=PLDWrj6ynqDME9jOsMBIS-vSB3bk6_a0lh&amp;index=5</a:t>
            </a:r>
            <a:endParaRPr lang="en-US" dirty="0" smtClean="0"/>
          </a:p>
          <a:p>
            <a:endParaRPr lang="en-US" dirty="0"/>
          </a:p>
        </p:txBody>
      </p:sp>
    </p:spTree>
    <p:extLst>
      <p:ext uri="{BB962C8B-B14F-4D97-AF65-F5344CB8AC3E}">
        <p14:creationId xmlns:p14="http://schemas.microsoft.com/office/powerpoint/2010/main" val="695029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Summery (pt. 3)		</a:t>
            </a:r>
            <a:endParaRPr lang="en-US" dirty="0"/>
          </a:p>
        </p:txBody>
      </p:sp>
      <p:sp>
        <p:nvSpPr>
          <p:cNvPr id="3" name="Content Placeholder 2"/>
          <p:cNvSpPr>
            <a:spLocks noGrp="1"/>
          </p:cNvSpPr>
          <p:nvPr>
            <p:ph idx="1"/>
          </p:nvPr>
        </p:nvSpPr>
        <p:spPr/>
        <p:txBody>
          <a:bodyPr/>
          <a:lstStyle/>
          <a:p>
            <a:r>
              <a:rPr lang="en-US" dirty="0" smtClean="0"/>
              <a:t>Special Features: None to really talk about. Many hinted at features coming in future updates, however. </a:t>
            </a:r>
          </a:p>
          <a:p>
            <a:r>
              <a:rPr lang="en-US" dirty="0"/>
              <a:t>Manual: </a:t>
            </a:r>
            <a:r>
              <a:rPr lang="en-US" dirty="0">
                <a:hlinkClick r:id="rId2"/>
              </a:rPr>
              <a:t>http://</a:t>
            </a:r>
            <a:r>
              <a:rPr lang="en-US" dirty="0" smtClean="0">
                <a:hlinkClick r:id="rId2"/>
              </a:rPr>
              <a:t>starbounder.org/Guide:Getting_Started</a:t>
            </a:r>
            <a:endParaRPr lang="en-US" dirty="0" smtClean="0"/>
          </a:p>
          <a:p>
            <a:r>
              <a:rPr lang="en-US" dirty="0"/>
              <a:t>Bugs: </a:t>
            </a:r>
            <a:r>
              <a:rPr lang="en-US" dirty="0">
                <a:hlinkClick r:id="rId3"/>
              </a:rPr>
              <a:t>http://</a:t>
            </a:r>
            <a:r>
              <a:rPr lang="en-US" dirty="0" smtClean="0">
                <a:hlinkClick r:id="rId3"/>
              </a:rPr>
              <a:t>starbound.gamepedia.com/List_of_known_bugs</a:t>
            </a:r>
            <a:endParaRPr lang="en-US" dirty="0" smtClean="0"/>
          </a:p>
          <a:p>
            <a:endParaRPr lang="en-US" dirty="0"/>
          </a:p>
        </p:txBody>
      </p:sp>
    </p:spTree>
    <p:extLst>
      <p:ext uri="{BB962C8B-B14F-4D97-AF65-F5344CB8AC3E}">
        <p14:creationId xmlns:p14="http://schemas.microsoft.com/office/powerpoint/2010/main" val="1284891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Review	</a:t>
            </a:r>
            <a:endParaRPr lang="en-US" dirty="0"/>
          </a:p>
        </p:txBody>
      </p:sp>
      <p:sp>
        <p:nvSpPr>
          <p:cNvPr id="3" name="Content Placeholder 2"/>
          <p:cNvSpPr>
            <a:spLocks noGrp="1"/>
          </p:cNvSpPr>
          <p:nvPr>
            <p:ph idx="1"/>
          </p:nvPr>
        </p:nvSpPr>
        <p:spPr/>
        <p:txBody>
          <a:bodyPr/>
          <a:lstStyle/>
          <a:p>
            <a:r>
              <a:rPr lang="en-US" dirty="0" smtClean="0"/>
              <a:t>What is good/fun about the game and why?: </a:t>
            </a:r>
          </a:p>
          <a:p>
            <a:pPr lvl="1"/>
            <a:r>
              <a:rPr lang="en-US" dirty="0" smtClean="0"/>
              <a:t>The exploration, the enemies, the looting, the pre-generated structures, the worlds you can visit, the ship and modifying it.</a:t>
            </a:r>
          </a:p>
          <a:p>
            <a:r>
              <a:rPr lang="en-US" dirty="0" smtClean="0"/>
              <a:t>What is bad/not fun about the game and why?:</a:t>
            </a:r>
          </a:p>
          <a:p>
            <a:pPr lvl="1"/>
            <a:r>
              <a:rPr lang="en-US" dirty="0" smtClean="0"/>
              <a:t>Can feel </a:t>
            </a:r>
            <a:r>
              <a:rPr lang="en-US" dirty="0" err="1" smtClean="0"/>
              <a:t>grindy</a:t>
            </a:r>
            <a:r>
              <a:rPr lang="en-US" dirty="0" smtClean="0"/>
              <a:t> at times, sometimes enemy AI is extremely stupid, procedurally generated worlds can actually leave you with a severe disadvantage at start</a:t>
            </a:r>
          </a:p>
          <a:p>
            <a:r>
              <a:rPr lang="en-US" dirty="0" smtClean="0"/>
              <a:t>How does it compare to similar games in its genre?</a:t>
            </a:r>
          </a:p>
          <a:p>
            <a:pPr lvl="1"/>
            <a:r>
              <a:rPr lang="en-US" dirty="0" smtClean="0"/>
              <a:t>Very well. Terraria, Minecraft, </a:t>
            </a:r>
            <a:r>
              <a:rPr lang="en-US" dirty="0" err="1" smtClean="0"/>
              <a:t>Spelunky</a:t>
            </a:r>
            <a:r>
              <a:rPr lang="en-US" dirty="0" smtClean="0"/>
              <a:t>(sort of)</a:t>
            </a:r>
          </a:p>
        </p:txBody>
      </p:sp>
    </p:spTree>
    <p:extLst>
      <p:ext uri="{BB962C8B-B14F-4D97-AF65-F5344CB8AC3E}">
        <p14:creationId xmlns:p14="http://schemas.microsoft.com/office/powerpoint/2010/main" val="396210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Review (pt. 2)	</a:t>
            </a:r>
            <a:endParaRPr lang="en-US" dirty="0"/>
          </a:p>
        </p:txBody>
      </p:sp>
      <p:sp>
        <p:nvSpPr>
          <p:cNvPr id="3" name="Content Placeholder 2"/>
          <p:cNvSpPr>
            <a:spLocks noGrp="1"/>
          </p:cNvSpPr>
          <p:nvPr>
            <p:ph idx="1"/>
          </p:nvPr>
        </p:nvSpPr>
        <p:spPr/>
        <p:txBody>
          <a:bodyPr/>
          <a:lstStyle/>
          <a:p>
            <a:r>
              <a:rPr lang="en-US" dirty="0" smtClean="0"/>
              <a:t>Why is it better or worse than similar games?:</a:t>
            </a:r>
          </a:p>
          <a:p>
            <a:pPr lvl="1"/>
            <a:r>
              <a:rPr lang="en-US" dirty="0" smtClean="0"/>
              <a:t>Better because of procedurally generated worlds, and ability to visit multiple worlds as game progresses. More diverse enemies, large variation in different weapons, etc. Worse because of a wonky UI for the players tool bar and “events” or bosses.</a:t>
            </a:r>
          </a:p>
          <a:p>
            <a:r>
              <a:rPr lang="en-US" dirty="0" smtClean="0"/>
              <a:t>What is the appropriate audience for this game? </a:t>
            </a:r>
          </a:p>
          <a:p>
            <a:pPr lvl="1"/>
            <a:r>
              <a:rPr lang="en-US" dirty="0" smtClean="0"/>
              <a:t>I think that this reaches a pretty wide audience, where kids of a very young age can still play and have fun, but adults can play and enjoy some more advanced features</a:t>
            </a:r>
          </a:p>
          <a:p>
            <a:r>
              <a:rPr lang="en-US" dirty="0" smtClean="0"/>
              <a:t>Any design mistakes present?: THE USER INTERFACE</a:t>
            </a:r>
            <a:r>
              <a:rPr lang="is-IS" dirty="0" smtClean="0"/>
              <a:t>… BLAH</a:t>
            </a:r>
            <a:endParaRPr lang="en-US" dirty="0"/>
          </a:p>
        </p:txBody>
      </p:sp>
    </p:spTree>
    <p:extLst>
      <p:ext uri="{BB962C8B-B14F-4D97-AF65-F5344CB8AC3E}">
        <p14:creationId xmlns:p14="http://schemas.microsoft.com/office/powerpoint/2010/main" val="709013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6164</TotalTime>
  <Words>650</Words>
  <Application>Microsoft Macintosh PowerPoint</Application>
  <PresentationFormat>Widescreen</PresentationFormat>
  <Paragraphs>44</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Franklin Gothic Book</vt:lpstr>
      <vt:lpstr>Crop</vt:lpstr>
      <vt:lpstr>Assignment 1: game review</vt:lpstr>
      <vt:lpstr>PowerPoint Presentation</vt:lpstr>
      <vt:lpstr>Basic Information:</vt:lpstr>
      <vt:lpstr>Game Summary</vt:lpstr>
      <vt:lpstr>PowerPoint Presentation</vt:lpstr>
      <vt:lpstr>Game Summary (pt. 2) </vt:lpstr>
      <vt:lpstr>Game Summery (pt. 3)  </vt:lpstr>
      <vt:lpstr>Game Review </vt:lpstr>
      <vt:lpstr>Game Review (pt. 2) </vt:lpstr>
      <vt:lpstr>Summary: </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1: game review</dc:title>
  <dc:creator>David Stephanoff</dc:creator>
  <cp:lastModifiedBy>David Stephanoff</cp:lastModifiedBy>
  <cp:revision>15</cp:revision>
  <dcterms:created xsi:type="dcterms:W3CDTF">2016-09-16T18:21:49Z</dcterms:created>
  <dcterms:modified xsi:type="dcterms:W3CDTF">2016-09-21T01:09:34Z</dcterms:modified>
</cp:coreProperties>
</file>