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5143500" type="screen16x9"/>
  <p:notesSz cx="6858000" cy="9144000"/>
  <p:embeddedFontLst>
    <p:embeddedFont>
      <p:font typeface="Oswald" panose="020B0604020202020204" charset="0"/>
      <p:regular r:id="rId13"/>
      <p:bold r:id="rId14"/>
    </p:embeddedFont>
    <p:embeddedFont>
      <p:font typeface="Average" panose="020B0604020202020204" charset="0"/>
      <p:regular r:id="rId1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6" d="100"/>
          <a:sy n="116" d="100"/>
        </p:scale>
        <p:origin x="75" y="3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Game Summary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Quick overview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Story line (if any)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Player's role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Installation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User Interface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Game Play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Scoring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Artwork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Sound and Music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Special features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Manual (if any)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Bugs</a:t>
            </a:r>
          </a:p>
          <a:p>
            <a:pPr lvl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Game Review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What is good (fun) about the game? Why?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What is bad (not fun) about the game? Why?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How does it compare to similar games in the same genre?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Why is it better or worse than similar games?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What is the appropriate audience for this game?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Are any design mistakes present?</a:t>
            </a:r>
          </a:p>
          <a:p>
            <a:pPr lvl="0">
              <a:lnSpc>
                <a:spcPct val="150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Summary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Overall strengths and weaknesses.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Is the game worth purchasing?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333333"/>
              </a:buClr>
              <a:buSzPct val="95454"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How could it be improved?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sz="1050">
              <a:solidFill>
                <a:srgbClr val="2D3B45"/>
              </a:solidFill>
              <a:highlight>
                <a:srgbClr val="FFFFFF"/>
              </a:highlight>
            </a:endParaRPr>
          </a:p>
          <a:p>
            <a:pPr lvl="0">
              <a:lnSpc>
                <a:spcPct val="115000"/>
              </a:lnSpc>
              <a:spcBef>
                <a:spcPts val="900"/>
              </a:spcBef>
              <a:spcAft>
                <a:spcPts val="900"/>
              </a:spcAft>
              <a:buNone/>
            </a:pPr>
            <a:r>
              <a:rPr lang="en" sz="1050">
                <a:solidFill>
                  <a:srgbClr val="2D3B45"/>
                </a:solidFill>
                <a:highlight>
                  <a:srgbClr val="FFFFFF"/>
                </a:highlight>
              </a:rPr>
              <a:t>Summary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2D3B45"/>
              </a:buClr>
              <a:buSzPct val="95454"/>
            </a:pPr>
            <a:r>
              <a:rPr lang="en" sz="1050">
                <a:solidFill>
                  <a:srgbClr val="2D3B45"/>
                </a:solidFill>
                <a:highlight>
                  <a:srgbClr val="FFFFFF"/>
                </a:highlight>
              </a:rPr>
              <a:t>Overall strengths and weaknesses.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2D3B45"/>
              </a:buClr>
              <a:buSzPct val="95454"/>
            </a:pPr>
            <a:r>
              <a:rPr lang="en" sz="1050">
                <a:solidFill>
                  <a:srgbClr val="2D3B45"/>
                </a:solidFill>
                <a:highlight>
                  <a:srgbClr val="FFFFFF"/>
                </a:highlight>
              </a:rPr>
              <a:t>Is the game worth purchasing?</a:t>
            </a:r>
          </a:p>
          <a:p>
            <a:pPr marL="698500" lvl="0" indent="-295275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Clr>
                <a:srgbClr val="2D3B45"/>
              </a:buClr>
              <a:buSzPct val="95454"/>
            </a:pPr>
            <a:r>
              <a:rPr lang="en" sz="1050">
                <a:solidFill>
                  <a:srgbClr val="2D3B45"/>
                </a:solidFill>
                <a:highlight>
                  <a:srgbClr val="FFFFFF"/>
                </a:highlight>
              </a:rPr>
              <a:t>How could it be improved?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Quick overview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Installation</a:t>
            </a:r>
          </a:p>
          <a:p>
            <a:pPr marL="457200" lvl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User Interface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Artwork</a:t>
            </a:r>
          </a:p>
          <a:p>
            <a:pPr marL="457200" lvl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Sound and Music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Story line (if any)</a:t>
            </a:r>
          </a:p>
          <a:p>
            <a:pPr marL="457200" lvl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Player's role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Game Play</a:t>
            </a:r>
          </a:p>
          <a:p>
            <a:pPr marL="457200" lvl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Scoring</a:t>
            </a: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marL="457200" lvl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Special features</a:t>
            </a:r>
          </a:p>
          <a:p>
            <a:pPr marL="457200" lvl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Manual (if any)</a:t>
            </a:r>
          </a:p>
          <a:p>
            <a:pPr marL="457200" lvl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r>
              <a:rPr lang="en" sz="1050">
                <a:solidFill>
                  <a:srgbClr val="333333"/>
                </a:solidFill>
                <a:highlight>
                  <a:srgbClr val="FFFFFF"/>
                </a:highlight>
              </a:rPr>
              <a:t>Bugs</a:t>
            </a:r>
          </a:p>
          <a:p>
            <a:pPr marL="457200" lvl="0" indent="0">
              <a:lnSpc>
                <a:spcPct val="115000"/>
              </a:lnSpc>
              <a:spcBef>
                <a:spcPts val="0"/>
              </a:spcBef>
              <a:spcAft>
                <a:spcPts val="500"/>
              </a:spcAft>
              <a:buNone/>
            </a:pPr>
            <a:endParaRPr sz="1050">
              <a:solidFill>
                <a:srgbClr val="333333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hape 10"/>
          <p:cNvGrpSpPr/>
          <p:nvPr/>
        </p:nvGrpSpPr>
        <p:grpSpPr>
          <a:xfrm>
            <a:off x="4350278" y="2855377"/>
            <a:ext cx="443588" cy="105632"/>
            <a:chOff x="4137525" y="2915950"/>
            <a:chExt cx="869100" cy="207000"/>
          </a:xfrm>
        </p:grpSpPr>
        <p:sp>
          <p:nvSpPr>
            <p:cNvPr id="11" name="Shape 11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2" name="Shape 1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lvl="0">
                <a:spcBef>
                  <a:spcPts val="0"/>
                </a:spcBef>
                <a:buNone/>
              </a:pPr>
              <a:endParaRPr/>
            </a:p>
          </p:txBody>
        </p:sp>
      </p:grpSp>
      <p:sp>
        <p:nvSpPr>
          <p:cNvPr id="14" name="Shape 14"/>
          <p:cNvSpPr txBox="1">
            <a:spLocks noGrp="1"/>
          </p:cNvSpPr>
          <p:nvPr>
            <p:ph type="ctrTitle"/>
          </p:nvPr>
        </p:nvSpPr>
        <p:spPr>
          <a:xfrm>
            <a:off x="671257" y="990800"/>
            <a:ext cx="7801500" cy="17301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body" idx="1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lt2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41" name="Shape 41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  <a:defRPr sz="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SzPct val="100000"/>
              <a:buFont typeface="Average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accent3"/>
              </a:buClr>
              <a:buFont typeface="Average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‹#›</a:t>
            </a:fld>
            <a:endParaRPr lang="en" sz="10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ctrTitle"/>
          </p:nvPr>
        </p:nvSpPr>
        <p:spPr>
          <a:xfrm>
            <a:off x="75" y="1257300"/>
            <a:ext cx="9144000" cy="15885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Magic The Gathering: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Duels of the Planeswalkers 2012</a:t>
            </a:r>
          </a:p>
        </p:txBody>
      </p:sp>
      <p:sp>
        <p:nvSpPr>
          <p:cNvPr id="60" name="Shape 60"/>
          <p:cNvSpPr txBox="1">
            <a:spLocks noGrp="1"/>
          </p:cNvSpPr>
          <p:nvPr>
            <p:ph type="subTitle" idx="1"/>
          </p:nvPr>
        </p:nvSpPr>
        <p:spPr>
          <a:xfrm>
            <a:off x="671250" y="3174875"/>
            <a:ext cx="78015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Joe Starr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Review/Summary</a:t>
            </a:r>
          </a:p>
        </p:txBody>
      </p:sp>
      <p:sp>
        <p:nvSpPr>
          <p:cNvPr id="123" name="Shape 1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DoTP is fun as it allows you to play Magic on demand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DoTP falls short when it comes to AI. Weak AI makes the game to easy. 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 enjoy the mechanics of Magic more than Hearthstone, Dominion, or Similar strategy games.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audience for this game is pretty limited, mostly consisting of people who already play magic.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The UI is not optimized for tablet play. This was probably a consequence of when the game was published.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I would purchase this game again, I have gotten a good amount of replay out of it.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Basic Information</a:t>
            </a:r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 dirty="0"/>
              <a:t>Company &amp; Author:</a:t>
            </a:r>
            <a:r>
              <a:rPr lang="en" sz="2400" dirty="0"/>
              <a:t> </a:t>
            </a:r>
            <a:r>
              <a:rPr lang="en" sz="2000" dirty="0"/>
              <a:t>Stainless Games Ltd / Wizards of the Coast LLC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 dirty="0"/>
              <a:t>Type of game: </a:t>
            </a:r>
            <a:r>
              <a:rPr lang="en" sz="2400" dirty="0"/>
              <a:t>Strategy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 b="1" dirty="0"/>
              <a:t>Price: </a:t>
            </a:r>
            <a:r>
              <a:rPr lang="en" sz="2400"/>
              <a:t>$19.99</a:t>
            </a:r>
            <a:endParaRPr lang="en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Basic Information:</a:t>
            </a:r>
            <a:r>
              <a:rPr lang="en" sz="2400"/>
              <a:t> </a:t>
            </a:r>
            <a:r>
              <a:rPr lang="en" sz="2400" b="1">
                <a:solidFill>
                  <a:srgbClr val="FFFFFF"/>
                </a:solidFill>
              </a:rPr>
              <a:t>Hardware Requirements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 b="1"/>
              <a:t>OS:</a:t>
            </a:r>
            <a:r>
              <a:rPr lang="en"/>
              <a:t> Windows 7/Vista/XP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Processor:</a:t>
            </a:r>
            <a:r>
              <a:rPr lang="en"/>
              <a:t> 2GHz CPU (Pentium 4 or equivalent)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Memory:</a:t>
            </a:r>
            <a:r>
              <a:rPr lang="en"/>
              <a:t> 1GB RAM (2GB for Vista)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DirectX®:</a:t>
            </a:r>
            <a:r>
              <a:rPr lang="en"/>
              <a:t> DirectX 9.0c or later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Hard Drive:</a:t>
            </a:r>
            <a:r>
              <a:rPr lang="en"/>
              <a:t> 700MB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Sound:</a:t>
            </a:r>
            <a:r>
              <a:rPr lang="en"/>
              <a:t> DirectX 9.0c compatible sound card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 b="1"/>
              <a:t>Video: </a:t>
            </a:r>
            <a:r>
              <a:rPr lang="en"/>
              <a:t>256 MB VRAM GPU capable of Pixel Shader 3 or better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Overview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Digital version of “Magic The Gathering” card game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Played locally against AI or multiplayer on the internet</a:t>
            </a:r>
          </a:p>
        </p:txBody>
      </p:sp>
      <p:pic>
        <p:nvPicPr>
          <p:cNvPr id="79" name="Shape 79" descr="MTGlogo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5075" y="2466300"/>
            <a:ext cx="6593847" cy="2102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Pre-Gameplay</a:t>
            </a:r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en" sz="2400"/>
              <a:t>Standard Steam installation </a:t>
            </a:r>
          </a:p>
          <a:p>
            <a:pPr lvl="0">
              <a:spcBef>
                <a:spcPts val="0"/>
              </a:spcBef>
              <a:buNone/>
            </a:pPr>
            <a:endParaRPr sz="2400"/>
          </a:p>
        </p:txBody>
      </p:sp>
      <p:pic>
        <p:nvPicPr>
          <p:cNvPr id="86" name="Shape 86" descr="magic-the-gathering-duels-of-the-planeswalkers-2012-challenge-cheat-guid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4083" y="1653150"/>
            <a:ext cx="5175825" cy="29157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Artwork and Sound</a:t>
            </a:r>
          </a:p>
        </p:txBody>
      </p:sp>
      <p:sp>
        <p:nvSpPr>
          <p:cNvPr id="92" name="Shape 9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93" name="Shape 93" descr="Rite-of-Replication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1387" y="1017712"/>
            <a:ext cx="3178349" cy="2317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 descr="zendikarvampire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01895" y="609499"/>
            <a:ext cx="3230412" cy="238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 descr="fantasy-illustrations-by-eric-deschamps0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23860" y="2672175"/>
            <a:ext cx="3760019" cy="238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Story and Gameplay</a:t>
            </a:r>
          </a:p>
        </p:txBody>
      </p:sp>
      <p:sp>
        <p:nvSpPr>
          <p:cNvPr id="101" name="Shape 10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The story consists of “duels” against the other “Planeswalkers” to ultimately defeat the final boss Karn, Silver Golem</a:t>
            </a:r>
          </a:p>
          <a:p>
            <a:pPr marL="457200" lvl="0" indent="-228600" rtl="0">
              <a:spcBef>
                <a:spcPts val="0"/>
              </a:spcBef>
            </a:pPr>
            <a:endParaRPr/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Planeswalkers are defeated by winning</a:t>
            </a:r>
          </a:p>
          <a:p>
            <a:pPr lvl="0" indent="457200" rtl="0">
              <a:spcBef>
                <a:spcPts val="0"/>
              </a:spcBef>
              <a:buNone/>
            </a:pPr>
            <a:r>
              <a:rPr lang="en"/>
              <a:t> a game of Magic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Campaign also includes puzzles to solve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Cards are unlocked after every win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Several Game modes</a:t>
            </a:r>
          </a:p>
        </p:txBody>
      </p:sp>
      <p:pic>
        <p:nvPicPr>
          <p:cNvPr id="102" name="Shape 102" descr="Magic-The-Gathering---Duels-of-the-Planeswalkers-2012-Challenges-Cheat-Guide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3525" y="1763912"/>
            <a:ext cx="3998775" cy="24925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Shape 107" descr="49470_screenshots_2011-07-15_00012.jp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46175" y="1698775"/>
            <a:ext cx="3797827" cy="2136272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Gameplay</a:t>
            </a:r>
          </a:p>
        </p:txBody>
      </p:sp>
      <p:sp>
        <p:nvSpPr>
          <p:cNvPr id="109" name="Shape 109"/>
          <p:cNvSpPr txBox="1">
            <a:spLocks noGrp="1"/>
          </p:cNvSpPr>
          <p:nvPr>
            <p:ph type="body" idx="1"/>
          </p:nvPr>
        </p:nvSpPr>
        <p:spPr>
          <a:xfrm>
            <a:off x="0" y="1193287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 rtl="0">
              <a:spcBef>
                <a:spcPts val="0"/>
              </a:spcBef>
            </a:pPr>
            <a:r>
              <a:rPr lang="en"/>
              <a:t>Games of Magic cards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Start with 20 life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Take turns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Win Conditions: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Other player has 0 life</a:t>
            </a:r>
          </a:p>
          <a:p>
            <a:pPr marL="914400" lvl="1" indent="-228600" rtl="0">
              <a:spcBef>
                <a:spcPts val="0"/>
              </a:spcBef>
            </a:pPr>
            <a:r>
              <a:rPr lang="en"/>
              <a:t>Other player has 0 cards in deck</a:t>
            </a:r>
          </a:p>
          <a:p>
            <a:pPr marL="457200" lvl="0" indent="-228600" rtl="0">
              <a:spcBef>
                <a:spcPts val="0"/>
              </a:spcBef>
            </a:pPr>
            <a:r>
              <a:rPr lang="en"/>
              <a:t>Very weak AI</a:t>
            </a:r>
          </a:p>
        </p:txBody>
      </p:sp>
      <p:pic>
        <p:nvPicPr>
          <p:cNvPr id="110" name="Shape 110" descr="sdfsd.jpg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62365" y="128799"/>
            <a:ext cx="3346859" cy="188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Shape 111" descr="49470_screenshots_2011-07-15_00014.jp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59946" y="3007224"/>
            <a:ext cx="3797827" cy="2136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Misc.</a:t>
            </a:r>
          </a:p>
        </p:txBody>
      </p:sp>
      <p:sp>
        <p:nvSpPr>
          <p:cNvPr id="117" name="Shape 1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Special Feature: “Foil” versions of cards and decks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Manual/”How to play” is included within the settings menu</a:t>
            </a:r>
          </a:p>
          <a:p>
            <a:pPr marL="457200" lvl="0" indent="-419100" rtl="0">
              <a:spcBef>
                <a:spcPts val="0"/>
              </a:spcBef>
              <a:buSzPct val="100000"/>
            </a:pPr>
            <a:r>
              <a:rPr lang="en" sz="3000"/>
              <a:t>No major bugs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491</Words>
  <Application>Microsoft Office PowerPoint</Application>
  <PresentationFormat>On-screen Show (16:9)</PresentationFormat>
  <Paragraphs>90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Oswald</vt:lpstr>
      <vt:lpstr>Arial</vt:lpstr>
      <vt:lpstr>Average</vt:lpstr>
      <vt:lpstr>slate</vt:lpstr>
      <vt:lpstr>Magic The Gathering: Duels of the Planeswalkers 2012</vt:lpstr>
      <vt:lpstr>Basic Information</vt:lpstr>
      <vt:lpstr>Basic Information: Hardware Requirements</vt:lpstr>
      <vt:lpstr>Overview</vt:lpstr>
      <vt:lpstr>Pre-Gameplay</vt:lpstr>
      <vt:lpstr>Artwork and Sound</vt:lpstr>
      <vt:lpstr>Story and Gameplay</vt:lpstr>
      <vt:lpstr>Gameplay</vt:lpstr>
      <vt:lpstr>Misc.</vt:lpstr>
      <vt:lpstr>Review/Summary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Magic The Gathering: Duels of the Planeswalkers 2012</dc:title>
  <cp:lastModifiedBy>joe starr</cp:lastModifiedBy>
  <cp:revision>1</cp:revision>
  <dcterms:modified xsi:type="dcterms:W3CDTF">2016-09-21T22:09:07Z</dcterms:modified>
</cp:coreProperties>
</file>