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70" r:id="rId11"/>
    <p:sldId id="265" r:id="rId12"/>
    <p:sldId id="266"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0" d="100"/>
          <a:sy n="80" d="100"/>
        </p:scale>
        <p:origin x="58" y="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A2E768-BF1D-482D-B05A-4762B90DC4D3}"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B39F4-A29F-430F-825D-DC9B78F7DCF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72831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A2E768-BF1D-482D-B05A-4762B90DC4D3}"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B39F4-A29F-430F-825D-DC9B78F7DCF0}" type="slidenum">
              <a:rPr lang="en-US" smtClean="0"/>
              <a:t>‹#›</a:t>
            </a:fld>
            <a:endParaRPr lang="en-US"/>
          </a:p>
        </p:txBody>
      </p:sp>
    </p:spTree>
    <p:extLst>
      <p:ext uri="{BB962C8B-B14F-4D97-AF65-F5344CB8AC3E}">
        <p14:creationId xmlns:p14="http://schemas.microsoft.com/office/powerpoint/2010/main" val="424221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A2E768-BF1D-482D-B05A-4762B90DC4D3}"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B39F4-A29F-430F-825D-DC9B78F7DCF0}" type="slidenum">
              <a:rPr lang="en-US" smtClean="0"/>
              <a:t>‹#›</a:t>
            </a:fld>
            <a:endParaRPr lang="en-US"/>
          </a:p>
        </p:txBody>
      </p:sp>
    </p:spTree>
    <p:extLst>
      <p:ext uri="{BB962C8B-B14F-4D97-AF65-F5344CB8AC3E}">
        <p14:creationId xmlns:p14="http://schemas.microsoft.com/office/powerpoint/2010/main" val="146434963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A2E768-BF1D-482D-B05A-4762B90DC4D3}"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B39F4-A29F-430F-825D-DC9B78F7DCF0}" type="slidenum">
              <a:rPr lang="en-US" smtClean="0"/>
              <a:t>‹#›</a:t>
            </a:fld>
            <a:endParaRPr lang="en-US"/>
          </a:p>
        </p:txBody>
      </p:sp>
    </p:spTree>
    <p:extLst>
      <p:ext uri="{BB962C8B-B14F-4D97-AF65-F5344CB8AC3E}">
        <p14:creationId xmlns:p14="http://schemas.microsoft.com/office/powerpoint/2010/main" val="165676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A2E768-BF1D-482D-B05A-4762B90DC4D3}"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B39F4-A29F-430F-825D-DC9B78F7DCF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40804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A2E768-BF1D-482D-B05A-4762B90DC4D3}"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B39F4-A29F-430F-825D-DC9B78F7DCF0}" type="slidenum">
              <a:rPr lang="en-US" smtClean="0"/>
              <a:t>‹#›</a:t>
            </a:fld>
            <a:endParaRPr lang="en-US"/>
          </a:p>
        </p:txBody>
      </p:sp>
    </p:spTree>
    <p:extLst>
      <p:ext uri="{BB962C8B-B14F-4D97-AF65-F5344CB8AC3E}">
        <p14:creationId xmlns:p14="http://schemas.microsoft.com/office/powerpoint/2010/main" val="222932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A2E768-BF1D-482D-B05A-4762B90DC4D3}" type="datetimeFigureOut">
              <a:rPr lang="en-US" smtClean="0"/>
              <a:t>9/20/2016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B39F4-A29F-430F-825D-DC9B78F7DCF0}" type="slidenum">
              <a:rPr lang="en-US" smtClean="0"/>
              <a:t>‹#›</a:t>
            </a:fld>
            <a:endParaRPr lang="en-US"/>
          </a:p>
        </p:txBody>
      </p:sp>
    </p:spTree>
    <p:extLst>
      <p:ext uri="{BB962C8B-B14F-4D97-AF65-F5344CB8AC3E}">
        <p14:creationId xmlns:p14="http://schemas.microsoft.com/office/powerpoint/2010/main" val="374411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A2E768-BF1D-482D-B05A-4762B90DC4D3}" type="datetimeFigureOut">
              <a:rPr lang="en-US" smtClean="0"/>
              <a:t>9/20/2016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B39F4-A29F-430F-825D-DC9B78F7DCF0}" type="slidenum">
              <a:rPr lang="en-US" smtClean="0"/>
              <a:t>‹#›</a:t>
            </a:fld>
            <a:endParaRPr lang="en-US"/>
          </a:p>
        </p:txBody>
      </p:sp>
    </p:spTree>
    <p:extLst>
      <p:ext uri="{BB962C8B-B14F-4D97-AF65-F5344CB8AC3E}">
        <p14:creationId xmlns:p14="http://schemas.microsoft.com/office/powerpoint/2010/main" val="3157784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A2E768-BF1D-482D-B05A-4762B90DC4D3}" type="datetimeFigureOut">
              <a:rPr lang="en-US" smtClean="0"/>
              <a:t>9/20/2016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2FB39F4-A29F-430F-825D-DC9B78F7DCF0}" type="slidenum">
              <a:rPr lang="en-US" smtClean="0"/>
              <a:t>‹#›</a:t>
            </a:fld>
            <a:endParaRPr lang="en-US"/>
          </a:p>
        </p:txBody>
      </p:sp>
    </p:spTree>
    <p:extLst>
      <p:ext uri="{BB962C8B-B14F-4D97-AF65-F5344CB8AC3E}">
        <p14:creationId xmlns:p14="http://schemas.microsoft.com/office/powerpoint/2010/main" val="412770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8A2E768-BF1D-482D-B05A-4762B90DC4D3}" type="datetimeFigureOut">
              <a:rPr lang="en-US" smtClean="0"/>
              <a:t>9/20/2016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2FB39F4-A29F-430F-825D-DC9B78F7DCF0}" type="slidenum">
              <a:rPr lang="en-US" smtClean="0"/>
              <a:t>‹#›</a:t>
            </a:fld>
            <a:endParaRPr lang="en-US"/>
          </a:p>
        </p:txBody>
      </p:sp>
    </p:spTree>
    <p:extLst>
      <p:ext uri="{BB962C8B-B14F-4D97-AF65-F5344CB8AC3E}">
        <p14:creationId xmlns:p14="http://schemas.microsoft.com/office/powerpoint/2010/main" val="77233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8A2E768-BF1D-482D-B05A-4762B90DC4D3}"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B39F4-A29F-430F-825D-DC9B78F7DCF0}" type="slidenum">
              <a:rPr lang="en-US" smtClean="0"/>
              <a:t>‹#›</a:t>
            </a:fld>
            <a:endParaRPr lang="en-US"/>
          </a:p>
        </p:txBody>
      </p:sp>
    </p:spTree>
    <p:extLst>
      <p:ext uri="{BB962C8B-B14F-4D97-AF65-F5344CB8AC3E}">
        <p14:creationId xmlns:p14="http://schemas.microsoft.com/office/powerpoint/2010/main" val="2339168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8A2E768-BF1D-482D-B05A-4762B90DC4D3}" type="datetimeFigureOut">
              <a:rPr lang="en-US" smtClean="0"/>
              <a:t>9/20/2016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2FB39F4-A29F-430F-825D-DC9B78F7DCF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9499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Quantum Conundrum</a:t>
            </a:r>
          </a:p>
        </p:txBody>
      </p:sp>
      <p:sp>
        <p:nvSpPr>
          <p:cNvPr id="3" name="Subtitle 2"/>
          <p:cNvSpPr>
            <a:spLocks noGrp="1"/>
          </p:cNvSpPr>
          <p:nvPr>
            <p:ph type="subTitle" idx="1"/>
          </p:nvPr>
        </p:nvSpPr>
        <p:spPr/>
        <p:txBody>
          <a:bodyPr/>
          <a:lstStyle/>
          <a:p>
            <a:r>
              <a:rPr lang="en-US" dirty="0"/>
              <a:t>Michael Smellie</a:t>
            </a:r>
          </a:p>
        </p:txBody>
      </p:sp>
    </p:spTree>
    <p:extLst>
      <p:ext uri="{BB962C8B-B14F-4D97-AF65-F5344CB8AC3E}">
        <p14:creationId xmlns:p14="http://schemas.microsoft.com/office/powerpoint/2010/main" val="148011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good? Continued</a:t>
            </a:r>
          </a:p>
        </p:txBody>
      </p:sp>
      <p:sp>
        <p:nvSpPr>
          <p:cNvPr id="5" name="Content Placeholder 4"/>
          <p:cNvSpPr>
            <a:spLocks noGrp="1"/>
          </p:cNvSpPr>
          <p:nvPr>
            <p:ph idx="1"/>
          </p:nvPr>
        </p:nvSpPr>
        <p:spPr/>
        <p:txBody>
          <a:bodyPr/>
          <a:lstStyle/>
          <a:p>
            <a:pPr lvl="1">
              <a:buFont typeface="Arial" panose="020B0604020202020204" pitchFamily="34" charset="0"/>
              <a:buChar char="•"/>
            </a:pPr>
            <a:r>
              <a:rPr lang="en-US" dirty="0"/>
              <a:t>The game added humor to every level through the use of a humorous voiceover by the uncle throughout the entire game. </a:t>
            </a:r>
          </a:p>
          <a:p>
            <a:pPr lvl="1">
              <a:buFont typeface="Arial" panose="020B0604020202020204" pitchFamily="34" charset="0"/>
              <a:buChar char="•"/>
            </a:pPr>
            <a:r>
              <a:rPr lang="en-US" dirty="0"/>
              <a:t>The game made dying not as upsetting too, by adding a bit of dark humor along with every death “Things you will never experience:”</a:t>
            </a:r>
          </a:p>
          <a:p>
            <a:endParaRPr lang="en-US" dirty="0"/>
          </a:p>
        </p:txBody>
      </p:sp>
      <p:pic>
        <p:nvPicPr>
          <p:cNvPr id="6" name="Picture 5"/>
          <p:cNvPicPr>
            <a:picLocks noChangeAspect="1"/>
          </p:cNvPicPr>
          <p:nvPr/>
        </p:nvPicPr>
        <p:blipFill>
          <a:blip r:embed="rId2"/>
          <a:stretch>
            <a:fillRect/>
          </a:stretch>
        </p:blipFill>
        <p:spPr>
          <a:xfrm>
            <a:off x="3754199" y="3107783"/>
            <a:ext cx="4421075" cy="2761311"/>
          </a:xfrm>
          <a:prstGeom prst="rect">
            <a:avLst/>
          </a:prstGeom>
        </p:spPr>
      </p:pic>
    </p:spTree>
    <p:extLst>
      <p:ext uri="{BB962C8B-B14F-4D97-AF65-F5344CB8AC3E}">
        <p14:creationId xmlns:p14="http://schemas.microsoft.com/office/powerpoint/2010/main" val="509994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bad?</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a:t>Platforming can get very difficult at times, which can get upsetting when a certain jump can’t be made.</a:t>
            </a:r>
          </a:p>
          <a:p>
            <a:pPr lvl="1">
              <a:buFont typeface="Arial" panose="020B0604020202020204" pitchFamily="34" charset="0"/>
              <a:buChar char="•"/>
            </a:pPr>
            <a:r>
              <a:rPr lang="en-US" dirty="0"/>
              <a:t>Towards the end of the game it seems the developers got bored of making the game where the beginning feels long and finished. Towards the end the puzzles get less elaborate and there are fewer of them.</a:t>
            </a:r>
          </a:p>
          <a:p>
            <a:pPr lvl="1">
              <a:buFont typeface="Arial" panose="020B0604020202020204" pitchFamily="34" charset="0"/>
              <a:buChar char="•"/>
            </a:pPr>
            <a:r>
              <a:rPr lang="en-US" dirty="0"/>
              <a:t>There are a few places in the game that there are scenery objects in the way of the puzzle. The character can move through these objects, but they make a few of the puzzles unintentionally hard to solve.</a:t>
            </a:r>
          </a:p>
          <a:p>
            <a:pPr lvl="1">
              <a:buFont typeface="Arial" panose="020B0604020202020204" pitchFamily="34" charset="0"/>
              <a:buChar char="•"/>
            </a:pPr>
            <a:r>
              <a:rPr lang="en-US" dirty="0"/>
              <a:t>There is a bonus area that seems to allow you to unlock something, after doing some research online however, it just turned out to be a sandbox room.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051" y="4171950"/>
            <a:ext cx="4572000" cy="2571750"/>
          </a:xfrm>
          <a:prstGeom prst="rect">
            <a:avLst/>
          </a:prstGeom>
        </p:spPr>
      </p:pic>
    </p:spTree>
    <p:extLst>
      <p:ext uri="{BB962C8B-B14F-4D97-AF65-F5344CB8AC3E}">
        <p14:creationId xmlns:p14="http://schemas.microsoft.com/office/powerpoint/2010/main" val="4220107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Similar Games</a:t>
            </a:r>
          </a:p>
        </p:txBody>
      </p:sp>
      <p:sp>
        <p:nvSpPr>
          <p:cNvPr id="3" name="Content Placeholder 2"/>
          <p:cNvSpPr>
            <a:spLocks noGrp="1"/>
          </p:cNvSpPr>
          <p:nvPr>
            <p:ph idx="1"/>
          </p:nvPr>
        </p:nvSpPr>
        <p:spPr/>
        <p:txBody>
          <a:bodyPr/>
          <a:lstStyle/>
          <a:p>
            <a:r>
              <a:rPr lang="en-US" dirty="0"/>
              <a:t>The game that is most similar to this game is portal. I feel portal does a better job of the puzzle platformer. It does not get as frustrating as Quantum Conundrum does and the story line seems to be a bit more succinct.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267" y="3211308"/>
            <a:ext cx="5686425" cy="2657786"/>
          </a:xfrm>
          <a:prstGeom prst="rect">
            <a:avLst/>
          </a:prstGeom>
        </p:spPr>
      </p:pic>
    </p:spTree>
    <p:extLst>
      <p:ext uri="{BB962C8B-B14F-4D97-AF65-F5344CB8AC3E}">
        <p14:creationId xmlns:p14="http://schemas.microsoft.com/office/powerpoint/2010/main" val="852063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Mistakes</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a:t>Platforming that can get very frustrating.</a:t>
            </a:r>
          </a:p>
          <a:p>
            <a:pPr lvl="1">
              <a:buFont typeface="Arial" panose="020B0604020202020204" pitchFamily="34" charset="0"/>
              <a:buChar char="•"/>
            </a:pPr>
            <a:r>
              <a:rPr lang="en-US" dirty="0"/>
              <a:t>Objects that look solid are not actually intractable.</a:t>
            </a:r>
          </a:p>
          <a:p>
            <a:pPr lvl="1">
              <a:buFont typeface="Arial" panose="020B0604020202020204" pitchFamily="34" charset="0"/>
              <a:buChar char="•"/>
            </a:pPr>
            <a:r>
              <a:rPr lang="en-US" dirty="0"/>
              <a:t>Effort put into the game seems to decrease as the game progresses.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325" y="3105150"/>
            <a:ext cx="5715000" cy="2990850"/>
          </a:xfrm>
          <a:prstGeom prst="rect">
            <a:avLst/>
          </a:prstGeom>
        </p:spPr>
      </p:pic>
    </p:spTree>
    <p:extLst>
      <p:ext uri="{BB962C8B-B14F-4D97-AF65-F5344CB8AC3E}">
        <p14:creationId xmlns:p14="http://schemas.microsoft.com/office/powerpoint/2010/main" val="770624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1097280" y="1845733"/>
            <a:ext cx="10058400" cy="4475935"/>
          </a:xfrm>
        </p:spPr>
        <p:txBody>
          <a:bodyPr>
            <a:normAutofit lnSpcReduction="10000"/>
          </a:bodyPr>
          <a:lstStyle/>
          <a:p>
            <a:r>
              <a:rPr lang="en-US" dirty="0"/>
              <a:t>This game should definitely be purchased by anyone who is a fan of platformers. It adds a unique challenge to the normal idea of a platformer.</a:t>
            </a:r>
          </a:p>
          <a:p>
            <a:pPr marL="0" indent="0">
              <a:buNone/>
            </a:pPr>
            <a:r>
              <a:rPr lang="en-US" dirty="0"/>
              <a:t> Things it did well:</a:t>
            </a:r>
          </a:p>
          <a:p>
            <a:pPr lvl="1">
              <a:buFont typeface="Arial" panose="020B0604020202020204" pitchFamily="34" charset="0"/>
              <a:buChar char="•"/>
            </a:pPr>
            <a:r>
              <a:rPr lang="en-US" dirty="0"/>
              <a:t>Slowly introduced concepts of the game</a:t>
            </a:r>
          </a:p>
          <a:p>
            <a:pPr lvl="1">
              <a:buFont typeface="Arial" panose="020B0604020202020204" pitchFamily="34" charset="0"/>
              <a:buChar char="•"/>
            </a:pPr>
            <a:r>
              <a:rPr lang="en-US" dirty="0"/>
              <a:t>Made good use of puzzles so they were very different from each other</a:t>
            </a:r>
          </a:p>
          <a:p>
            <a:pPr lvl="1">
              <a:buFont typeface="Arial" panose="020B0604020202020204" pitchFamily="34" charset="0"/>
              <a:buChar char="•"/>
            </a:pPr>
            <a:r>
              <a:rPr lang="en-US" dirty="0"/>
              <a:t>Integrated puzzles and platforming</a:t>
            </a:r>
          </a:p>
          <a:p>
            <a:pPr marL="0" indent="0">
              <a:buNone/>
            </a:pPr>
            <a:r>
              <a:rPr lang="en-US" dirty="0"/>
              <a:t>Things it didn’t do so well:</a:t>
            </a:r>
          </a:p>
          <a:p>
            <a:pPr lvl="1">
              <a:buFont typeface="Arial" panose="020B0604020202020204" pitchFamily="34" charset="0"/>
              <a:buChar char="•"/>
            </a:pPr>
            <a:r>
              <a:rPr lang="en-US" dirty="0"/>
              <a:t>Keeping the game consistent.</a:t>
            </a:r>
          </a:p>
          <a:p>
            <a:pPr lvl="1">
              <a:buFont typeface="Arial" panose="020B0604020202020204" pitchFamily="34" charset="0"/>
              <a:buChar char="•"/>
            </a:pPr>
            <a:r>
              <a:rPr lang="en-US" dirty="0"/>
              <a:t>Keeping platforming within reason.</a:t>
            </a:r>
          </a:p>
          <a:p>
            <a:pPr marL="0" indent="0">
              <a:buNone/>
            </a:pPr>
            <a:r>
              <a:rPr lang="en-US" dirty="0"/>
              <a:t>Ways it could improve:</a:t>
            </a:r>
          </a:p>
          <a:p>
            <a:pPr lvl="1">
              <a:buFont typeface="Arial" panose="020B0604020202020204" pitchFamily="34" charset="0"/>
              <a:buChar char="•"/>
            </a:pPr>
            <a:r>
              <a:rPr lang="en-US" dirty="0"/>
              <a:t>Make some of the platforming aspects easier</a:t>
            </a:r>
          </a:p>
          <a:p>
            <a:pPr lvl="1">
              <a:buFont typeface="Arial" panose="020B0604020202020204" pitchFamily="34" charset="0"/>
              <a:buChar char="•"/>
            </a:pPr>
            <a:r>
              <a:rPr lang="en-US" dirty="0"/>
              <a:t>Flesh out the end of the game so it is more consistent</a:t>
            </a:r>
          </a:p>
          <a:p>
            <a:pPr lvl="1">
              <a:buFont typeface="Arial" panose="020B0604020202020204" pitchFamily="34" charset="0"/>
              <a:buChar char="•"/>
            </a:pPr>
            <a:r>
              <a:rPr lang="en-US" dirty="0"/>
              <a:t>Make it more obvious which objects can be used to platform and which cannot.</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48986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Information</a:t>
            </a:r>
          </a:p>
        </p:txBody>
      </p:sp>
      <p:sp>
        <p:nvSpPr>
          <p:cNvPr id="3" name="Content Placeholder 2"/>
          <p:cNvSpPr>
            <a:spLocks noGrp="1"/>
          </p:cNvSpPr>
          <p:nvPr>
            <p:ph idx="1"/>
          </p:nvPr>
        </p:nvSpPr>
        <p:spPr/>
        <p:txBody>
          <a:bodyPr numCol="2">
            <a:normAutofit fontScale="92500" lnSpcReduction="10000"/>
          </a:bodyPr>
          <a:lstStyle/>
          <a:p>
            <a:r>
              <a:rPr lang="en-US" dirty="0"/>
              <a:t>Publisher: Square </a:t>
            </a:r>
            <a:r>
              <a:rPr lang="en-US" dirty="0" err="1"/>
              <a:t>Enix</a:t>
            </a:r>
            <a:endParaRPr lang="en-US" dirty="0"/>
          </a:p>
          <a:p>
            <a:endParaRPr lang="en-US" dirty="0"/>
          </a:p>
          <a:p>
            <a:r>
              <a:rPr lang="en-US" dirty="0"/>
              <a:t>Director: Airtight Games</a:t>
            </a:r>
          </a:p>
          <a:p>
            <a:endParaRPr lang="en-US" dirty="0"/>
          </a:p>
          <a:p>
            <a:r>
              <a:rPr lang="en-US" dirty="0"/>
              <a:t>Type of Game: Puzzle, Platformer</a:t>
            </a:r>
          </a:p>
          <a:p>
            <a:endParaRPr lang="en-US" dirty="0"/>
          </a:p>
          <a:p>
            <a:r>
              <a:rPr lang="en-US" dirty="0"/>
              <a:t>Price: Currently $9.99</a:t>
            </a:r>
          </a:p>
          <a:p>
            <a:endParaRPr lang="en-US" dirty="0"/>
          </a:p>
          <a:p>
            <a:r>
              <a:rPr lang="en-US" dirty="0"/>
              <a:t>Audience: 14+ who enjoy platformers</a:t>
            </a:r>
          </a:p>
          <a:p>
            <a:endParaRPr lang="en-US" dirty="0"/>
          </a:p>
          <a:p>
            <a:endParaRPr lang="en-US" dirty="0"/>
          </a:p>
          <a:p>
            <a:r>
              <a:rPr lang="en-US" dirty="0"/>
              <a:t>Minimum Stated Hardware:</a:t>
            </a:r>
          </a:p>
          <a:p>
            <a:pPr lvl="1">
              <a:buFont typeface="Arial" panose="020B0604020202020204" pitchFamily="34" charset="0"/>
              <a:buChar char="•"/>
            </a:pPr>
            <a:r>
              <a:rPr lang="en-US" dirty="0"/>
              <a:t>Xbox 360 </a:t>
            </a:r>
          </a:p>
          <a:p>
            <a:pPr lvl="1">
              <a:buFont typeface="Arial" panose="020B0604020202020204" pitchFamily="34" charset="0"/>
              <a:buChar char="•"/>
            </a:pPr>
            <a:r>
              <a:rPr lang="en-US" dirty="0"/>
              <a:t>PS3 </a:t>
            </a:r>
          </a:p>
          <a:p>
            <a:pPr lvl="1">
              <a:buFont typeface="Arial" panose="020B0604020202020204" pitchFamily="34" charset="0"/>
              <a:buChar char="•"/>
            </a:pPr>
            <a:r>
              <a:rPr lang="en-US" dirty="0"/>
              <a:t>PC with 2GB of RAM, 2.2Ghz Core 2 Duo, GeForce 8800</a:t>
            </a:r>
          </a:p>
          <a:p>
            <a:pPr marL="0" indent="0">
              <a:buNone/>
            </a:pPr>
            <a:r>
              <a:rPr lang="en-US" dirty="0"/>
              <a:t> Actual Hardware:</a:t>
            </a:r>
          </a:p>
          <a:p>
            <a:pPr lvl="1">
              <a:buFont typeface="Arial" panose="020B0604020202020204" pitchFamily="34" charset="0"/>
              <a:buChar char="•"/>
            </a:pPr>
            <a:r>
              <a:rPr lang="en-US" dirty="0"/>
              <a:t>Xbox 360 </a:t>
            </a:r>
          </a:p>
          <a:p>
            <a:pPr lvl="1">
              <a:buFont typeface="Arial" panose="020B0604020202020204" pitchFamily="34" charset="0"/>
              <a:buChar char="•"/>
            </a:pPr>
            <a:r>
              <a:rPr lang="en-US" dirty="0"/>
              <a:t>PS3 </a:t>
            </a:r>
          </a:p>
          <a:p>
            <a:pPr lvl="1">
              <a:buFont typeface="Arial" panose="020B0604020202020204" pitchFamily="34" charset="0"/>
              <a:buChar char="•"/>
            </a:pPr>
            <a:r>
              <a:rPr lang="en-US" dirty="0"/>
              <a:t>PC with 2GB of RAM, 3 </a:t>
            </a:r>
            <a:r>
              <a:rPr lang="en-US" dirty="0" err="1"/>
              <a:t>Ghz</a:t>
            </a:r>
            <a:r>
              <a:rPr lang="en-US" dirty="0"/>
              <a:t> Core 2 Duo, GeForce GT 9500</a:t>
            </a:r>
          </a:p>
          <a:p>
            <a:endParaRPr lang="en-US" dirty="0"/>
          </a:p>
        </p:txBody>
      </p:sp>
    </p:spTree>
    <p:extLst>
      <p:ext uri="{BB962C8B-B14F-4D97-AF65-F5344CB8AC3E}">
        <p14:creationId xmlns:p14="http://schemas.microsoft.com/office/powerpoint/2010/main" val="186654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097280" y="2716173"/>
            <a:ext cx="3984674" cy="2251481"/>
          </a:xfrm>
        </p:spPr>
        <p:txBody>
          <a:bodyPr>
            <a:normAutofit lnSpcReduction="10000"/>
          </a:bodyPr>
          <a:lstStyle/>
          <a:p>
            <a:r>
              <a:rPr lang="en-US" dirty="0"/>
              <a:t>This game is sometimes considered the spiritual successor to portal. It is a fairly simple to learn, humorous, puzzle-platformer. The player switches through dimensions and moves objects around the game world to solve simple to complex puzzles.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075" y="1933932"/>
            <a:ext cx="2810041" cy="4158861"/>
          </a:xfrm>
          <a:prstGeom prst="rect">
            <a:avLst/>
          </a:prstGeom>
        </p:spPr>
      </p:pic>
    </p:spTree>
    <p:extLst>
      <p:ext uri="{BB962C8B-B14F-4D97-AF65-F5344CB8AC3E}">
        <p14:creationId xmlns:p14="http://schemas.microsoft.com/office/powerpoint/2010/main" val="425534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a:t>
            </a:r>
          </a:p>
        </p:txBody>
      </p:sp>
      <p:sp>
        <p:nvSpPr>
          <p:cNvPr id="3" name="Content Placeholder 2"/>
          <p:cNvSpPr>
            <a:spLocks noGrp="1"/>
          </p:cNvSpPr>
          <p:nvPr>
            <p:ph idx="1"/>
          </p:nvPr>
        </p:nvSpPr>
        <p:spPr/>
        <p:txBody>
          <a:bodyPr/>
          <a:lstStyle/>
          <a:p>
            <a:r>
              <a:rPr lang="en-US" i="1" dirty="0"/>
              <a:t>Quantum Conundrum</a:t>
            </a:r>
            <a:r>
              <a:rPr lang="en-US" dirty="0"/>
              <a:t> takes place in a large almost endless mansion. The game starts with a short explanation about the main character who is a 10 year old visiting their eccentric uncle’s family mansion. This uncle happens to be a sort of mad scientist who develops various inventions. When testing out his newest invention, a glove that allows the wearer to shift through dimensions, the uncle traps himself in some pocket dimension. In the process of doing this, he has triggered a security lockdown on his house. The player is then tasked with the job of taking a prototype of his interdimensional glove, and using it to turn on the power throughout the mansion. This will lift the security lockdown and allow the uncle to return from the pocket dimension. </a:t>
            </a:r>
            <a:endParaRPr lang="en-U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654" y="4141902"/>
            <a:ext cx="4294921" cy="2414490"/>
          </a:xfrm>
          <a:prstGeom prst="rect">
            <a:avLst/>
          </a:prstGeom>
        </p:spPr>
      </p:pic>
    </p:spTree>
    <p:extLst>
      <p:ext uri="{BB962C8B-B14F-4D97-AF65-F5344CB8AC3E}">
        <p14:creationId xmlns:p14="http://schemas.microsoft.com/office/powerpoint/2010/main" val="681729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Player’s Role</a:t>
            </a:r>
          </a:p>
        </p:txBody>
      </p:sp>
      <p:sp>
        <p:nvSpPr>
          <p:cNvPr id="3" name="Content Placeholder 2"/>
          <p:cNvSpPr>
            <a:spLocks noGrp="1"/>
          </p:cNvSpPr>
          <p:nvPr>
            <p:ph idx="1"/>
          </p:nvPr>
        </p:nvSpPr>
        <p:spPr>
          <a:xfrm>
            <a:off x="1097280" y="1845734"/>
            <a:ext cx="4740812" cy="4023360"/>
          </a:xfrm>
        </p:spPr>
        <p:txBody>
          <a:bodyPr/>
          <a:lstStyle/>
          <a:p>
            <a:pPr marL="457200" indent="-457200">
              <a:buFont typeface="+mj-lt"/>
              <a:buAutoNum type="arabicPeriod"/>
            </a:pPr>
            <a:r>
              <a:rPr lang="en-US" dirty="0"/>
              <a:t>The nephew is controlled from a first person perspective.</a:t>
            </a:r>
          </a:p>
          <a:p>
            <a:pPr marL="457200" indent="-457200">
              <a:buFont typeface="+mj-lt"/>
              <a:buAutoNum type="arabicPeriod"/>
            </a:pPr>
            <a:r>
              <a:rPr lang="en-US" dirty="0"/>
              <a:t>Player can use the glove to switch through dimensions to help solve puzzles.</a:t>
            </a:r>
          </a:p>
          <a:p>
            <a:pPr marL="457200" indent="-457200">
              <a:buFont typeface="+mj-lt"/>
              <a:buAutoNum type="arabicPeriod"/>
            </a:pPr>
            <a:r>
              <a:rPr lang="en-US" dirty="0"/>
              <a:t>Player navigates the nephew through the puzzles by jumping and moving objects.</a:t>
            </a:r>
          </a:p>
          <a:p>
            <a:pPr marL="457200" indent="-457200">
              <a:buFont typeface="+mj-lt"/>
              <a:buAutoNum type="arabicPeriod"/>
            </a:pPr>
            <a:endParaRPr lang="en-US" dirty="0"/>
          </a:p>
          <a:p>
            <a:pPr marL="457200" indent="-457200">
              <a:buFont typeface="+mj-lt"/>
              <a:buAutoNum type="arabicPeriod"/>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0042" y="2176357"/>
            <a:ext cx="5379382" cy="3362114"/>
          </a:xfrm>
          <a:prstGeom prst="rect">
            <a:avLst/>
          </a:prstGeom>
        </p:spPr>
      </p:pic>
    </p:spTree>
    <p:extLst>
      <p:ext uri="{BB962C8B-B14F-4D97-AF65-F5344CB8AC3E}">
        <p14:creationId xmlns:p14="http://schemas.microsoft.com/office/powerpoint/2010/main" val="94994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Gameplay</a:t>
            </a:r>
          </a:p>
        </p:txBody>
      </p:sp>
      <p:sp>
        <p:nvSpPr>
          <p:cNvPr id="3" name="Content Placeholder 2"/>
          <p:cNvSpPr>
            <a:spLocks noGrp="1"/>
          </p:cNvSpPr>
          <p:nvPr>
            <p:ph idx="1"/>
          </p:nvPr>
        </p:nvSpPr>
        <p:spPr/>
        <p:txBody>
          <a:bodyPr/>
          <a:lstStyle/>
          <a:p>
            <a:r>
              <a:rPr lang="en-US" dirty="0"/>
              <a:t>The gameplay consists of the player switching through various dimensions to solve puzzles. These dimensions allow the player to move and interact with objects in various ways. The player then uses the static objects as well as the intractable ones to platform their way to the end of the puzzle.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100" y="3028950"/>
            <a:ext cx="4968240" cy="3105150"/>
          </a:xfrm>
          <a:prstGeom prst="rect">
            <a:avLst/>
          </a:prstGeom>
        </p:spPr>
      </p:pic>
    </p:spTree>
    <p:extLst>
      <p:ext uri="{BB962C8B-B14F-4D97-AF65-F5344CB8AC3E}">
        <p14:creationId xmlns:p14="http://schemas.microsoft.com/office/powerpoint/2010/main" val="18180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UI and Artwork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085974"/>
            <a:ext cx="4233332" cy="238124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0" y="3857624"/>
            <a:ext cx="4047067" cy="22764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5796" y="790573"/>
            <a:ext cx="4995337" cy="2809877"/>
          </a:xfrm>
          <a:prstGeom prst="rect">
            <a:avLst/>
          </a:prstGeom>
        </p:spPr>
      </p:pic>
    </p:spTree>
    <p:extLst>
      <p:ext uri="{BB962C8B-B14F-4D97-AF65-F5344CB8AC3E}">
        <p14:creationId xmlns:p14="http://schemas.microsoft.com/office/powerpoint/2010/main" val="157329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and Bugs</a:t>
            </a:r>
          </a:p>
        </p:txBody>
      </p:sp>
      <p:sp>
        <p:nvSpPr>
          <p:cNvPr id="3" name="Content Placeholder 2"/>
          <p:cNvSpPr>
            <a:spLocks noGrp="1"/>
          </p:cNvSpPr>
          <p:nvPr>
            <p:ph idx="1"/>
          </p:nvPr>
        </p:nvSpPr>
        <p:spPr/>
        <p:txBody>
          <a:bodyPr/>
          <a:lstStyle/>
          <a:p>
            <a:r>
              <a:rPr lang="en-US" dirty="0"/>
              <a:t>The game can be installed from Steam, or on the Xbox Live Market Place. The game used to be on the PlayStation Network but has since been removed.</a:t>
            </a:r>
          </a:p>
          <a:p>
            <a:endParaRPr lang="en-US" dirty="0"/>
          </a:p>
          <a:p>
            <a:r>
              <a:rPr lang="en-US" dirty="0"/>
              <a:t>The major bugs seen in the game are that many of the platforms can be fallen through even though they look solid.</a:t>
            </a:r>
          </a:p>
          <a:p>
            <a:r>
              <a:rPr lang="en-US" dirty="0"/>
              <a:t>The game crashed once when entering one of the levels however relaunching the game seemed to resolve this issue.</a:t>
            </a:r>
          </a:p>
          <a:p>
            <a:r>
              <a:rPr lang="en-US" dirty="0"/>
              <a:t>There were a few times when the character would get stuck between a game object and the wall but with a bit of fidgeting getting unstuck was possible.</a:t>
            </a:r>
          </a:p>
        </p:txBody>
      </p:sp>
    </p:spTree>
    <p:extLst>
      <p:ext uri="{BB962C8B-B14F-4D97-AF65-F5344CB8AC3E}">
        <p14:creationId xmlns:p14="http://schemas.microsoft.com/office/powerpoint/2010/main" val="227653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good?</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a:t>The puzzles were all solvable in more than one way.</a:t>
            </a:r>
          </a:p>
          <a:p>
            <a:pPr lvl="1">
              <a:buFont typeface="Arial" panose="020B0604020202020204" pitchFamily="34" charset="0"/>
              <a:buChar char="•"/>
            </a:pPr>
            <a:r>
              <a:rPr lang="en-US" dirty="0"/>
              <a:t>The solutions to all puzzles were not obvious right away so they took some thought,  the player cannot easily solve all of them.</a:t>
            </a:r>
          </a:p>
          <a:p>
            <a:pPr lvl="1">
              <a:buFont typeface="Arial" panose="020B0604020202020204" pitchFamily="34" charset="0"/>
              <a:buChar char="•"/>
            </a:pPr>
            <a:r>
              <a:rPr lang="en-US" dirty="0"/>
              <a:t>The objects used to solve puzzles were the same and the player could get used to using them and know how they function.</a:t>
            </a:r>
          </a:p>
          <a:p>
            <a:pPr lvl="1">
              <a:buFont typeface="Arial" panose="020B0604020202020204" pitchFamily="34" charset="0"/>
              <a:buChar char="•"/>
            </a:pPr>
            <a:r>
              <a:rPr lang="en-US" dirty="0"/>
              <a:t>The platforming was difficult and varying enough that it did not seem repetitive</a:t>
            </a:r>
          </a:p>
          <a:p>
            <a:pPr lvl="1">
              <a:buFont typeface="Arial" panose="020B0604020202020204" pitchFamily="34" charset="0"/>
              <a:buChar char="•"/>
            </a:pPr>
            <a:r>
              <a:rPr lang="en-US" dirty="0"/>
              <a:t>This game did an excellent job of slowly introducing new things. It allowed the player to not be overwhelmed by everything all at once without needing an explicit tutorial level. </a:t>
            </a:r>
          </a:p>
          <a:p>
            <a:pPr lvl="1">
              <a:buFont typeface="Arial" panose="020B0604020202020204" pitchFamily="34" charset="0"/>
              <a:buChar char="•"/>
            </a:pPr>
            <a:r>
              <a:rPr lang="en-US" dirty="0"/>
              <a:t>There are extra collectables and challenges for each level which allow the game to be continued to be played even after the story if finished.</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57827762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350</TotalTime>
  <Words>979</Words>
  <Application>Microsoft Office PowerPoint</Application>
  <PresentationFormat>Widescreen</PresentationFormat>
  <Paragraphs>73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Retrospect</vt:lpstr>
      <vt:lpstr>Quantum Conundrum</vt:lpstr>
      <vt:lpstr>Basic Information</vt:lpstr>
      <vt:lpstr>Overview</vt:lpstr>
      <vt:lpstr>Story</vt:lpstr>
      <vt:lpstr>Player’s Role</vt:lpstr>
      <vt:lpstr>Gameplay</vt:lpstr>
      <vt:lpstr>UI and Artwork</vt:lpstr>
      <vt:lpstr>Installation and Bugs</vt:lpstr>
      <vt:lpstr>What was good?</vt:lpstr>
      <vt:lpstr>What was good? Continued</vt:lpstr>
      <vt:lpstr>What was bad?</vt:lpstr>
      <vt:lpstr>Other Similar Games</vt:lpstr>
      <vt:lpstr>Design Mistakes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Conundrum</dc:title>
  <dc:creator>Mike Smellie</dc:creator>
  <cp:lastModifiedBy>Mike Smellie</cp:lastModifiedBy>
  <cp:revision>25</cp:revision>
  <dcterms:created xsi:type="dcterms:W3CDTF">2016-09-09T18:22:37Z</dcterms:created>
  <dcterms:modified xsi:type="dcterms:W3CDTF">2016-09-20T17:39:01Z</dcterms:modified>
</cp:coreProperties>
</file>