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sldIdLst>
    <p:sldId id="256" r:id="rId2"/>
    <p:sldId id="257" r:id="rId3"/>
    <p:sldId id="258" r:id="rId4"/>
    <p:sldId id="259" r:id="rId5"/>
    <p:sldId id="260" r:id="rId6"/>
    <p:sldId id="261" r:id="rId7"/>
    <p:sldId id="263" r:id="rId8"/>
    <p:sldId id="264" r:id="rId9"/>
    <p:sldId id="265" r:id="rId10"/>
    <p:sldId id="266" r:id="rId11"/>
    <p:sldId id="275" r:id="rId12"/>
    <p:sldId id="267" r:id="rId13"/>
    <p:sldId id="268" r:id="rId14"/>
    <p:sldId id="269" r:id="rId15"/>
    <p:sldId id="271" r:id="rId16"/>
    <p:sldId id="272" r:id="rId17"/>
    <p:sldId id="273" r:id="rId18"/>
    <p:sldId id="274" r:id="rId19"/>
    <p:sldId id="276" r:id="rId20"/>
    <p:sldId id="278" r:id="rId21"/>
    <p:sldId id="277" r:id="rId22"/>
    <p:sldId id="2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462EF3-3C4F-43EE-ACEE-D4B806740EA3}" type="datetimeFigureOut">
              <a:rPr lang="en-US" smtClean="0"/>
              <a:pPr/>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6825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2C8C57-33F9-4259-AC4F-0E3F5BEC9B94}"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1611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48772B-8FA2-401F-A0A1-A59855EDBC3E}"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633599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D3DD5BDE-5A90-4611-82E9-0FC5746D30C5}"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84835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0786BE5-D2A3-4BF0-8B30-D7403E61B3DC}"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98388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90786BE5-D2A3-4BF0-8B30-D7403E61B3DC}"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9206480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18112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7040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7283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9472EB-AC54-4713-BFC2-BEB621108C63}" type="datetimeFigureOut">
              <a:rPr lang="en-US" smtClean="0"/>
              <a:t>9/21/2016</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7881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29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smtClean="0"/>
              <a:t>9/21/2016</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166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smtClean="0"/>
              <a:t>9/21/2016</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608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smtClean="0"/>
              <a:t>9/21/2016</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2385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ED06B6-C816-4861-964D-15A98395707D}"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9738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0B1A8AB-EA7C-4B1B-9D73-E2551851FABE}" type="datetimeFigureOut">
              <a:rPr lang="en-US" smtClean="0"/>
              <a:t>9/21/2016</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7732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0786BE5-D2A3-4BF0-8B30-D7403E61B3DC}" type="datetimeFigureOut">
              <a:rPr lang="en-US" smtClean="0"/>
              <a:t>9/21/2016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3501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Lst>
  <p:hf sldNum="0" hdr="0" ft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3.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tore.steampowered.com/app/255710/?snr=1_7_7_151_150_1" TargetMode="External"/><Relationship Id="rId2" Type="http://schemas.openxmlformats.org/officeDocument/2006/relationships/hyperlink" Target="https://en.wikipedia.org/wiki/Cities:_Skylines" TargetMode="External"/><Relationship Id="rId1" Type="http://schemas.openxmlformats.org/officeDocument/2006/relationships/slideLayout" Target="../slideLayouts/slideLayout2.xml"/><Relationship Id="rId4" Type="http://schemas.openxmlformats.org/officeDocument/2006/relationships/hyperlink" Target="https://www.paradoxplaza.com/cities-skylin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2099733"/>
            <a:ext cx="8825658" cy="2212208"/>
          </a:xfrm>
        </p:spPr>
        <p:txBody>
          <a:bodyPr/>
          <a:lstStyle/>
          <a:p>
            <a:r>
              <a:rPr lang="en-US" dirty="0"/>
              <a:t>Cities: Skylines Review</a:t>
            </a:r>
          </a:p>
        </p:txBody>
      </p:sp>
      <p:sp>
        <p:nvSpPr>
          <p:cNvPr id="3" name="Subtitle 2"/>
          <p:cNvSpPr>
            <a:spLocks noGrp="1"/>
          </p:cNvSpPr>
          <p:nvPr>
            <p:ph type="subTitle" idx="1"/>
          </p:nvPr>
        </p:nvSpPr>
        <p:spPr>
          <a:xfrm>
            <a:off x="1748589" y="4420997"/>
            <a:ext cx="8232024" cy="922789"/>
          </a:xfrm>
        </p:spPr>
        <p:txBody>
          <a:bodyPr/>
          <a:lstStyle/>
          <a:p>
            <a:r>
              <a:rPr lang="en-US" dirty="0"/>
              <a:t>Andrew Rodman</a:t>
            </a:r>
          </a:p>
          <a:p>
            <a:r>
              <a:rPr lang="en-US" dirty="0"/>
              <a:t>CIS 487 Fall 2016 Assignment 1</a:t>
            </a:r>
          </a:p>
        </p:txBody>
      </p:sp>
      <p:sp>
        <p:nvSpPr>
          <p:cNvPr id="4" name="TextBox 3"/>
          <p:cNvSpPr txBox="1"/>
          <p:nvPr/>
        </p:nvSpPr>
        <p:spPr>
          <a:xfrm>
            <a:off x="7701094" y="5243119"/>
            <a:ext cx="2457974" cy="369332"/>
          </a:xfrm>
          <a:prstGeom prst="rect">
            <a:avLst/>
          </a:prstGeom>
          <a:noFill/>
        </p:spPr>
        <p:txBody>
          <a:bodyPr wrap="square" rtlCol="0">
            <a:spAutoFit/>
          </a:bodyPr>
          <a:lstStyle/>
          <a:p>
            <a:r>
              <a:rPr lang="en-US" dirty="0">
                <a:solidFill>
                  <a:schemeClr val="bg2"/>
                </a:solidFill>
              </a:rPr>
              <a:t>Andrew Rodman</a:t>
            </a:r>
          </a:p>
        </p:txBody>
      </p:sp>
    </p:spTree>
    <p:extLst>
      <p:ext uri="{BB962C8B-B14F-4D97-AF65-F5344CB8AC3E}">
        <p14:creationId xmlns:p14="http://schemas.microsoft.com/office/powerpoint/2010/main" val="629067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Gameplay</a:t>
            </a:r>
          </a:p>
        </p:txBody>
      </p:sp>
      <p:sp>
        <p:nvSpPr>
          <p:cNvPr id="3" name="Content Placeholder 2"/>
          <p:cNvSpPr>
            <a:spLocks noGrp="1"/>
          </p:cNvSpPr>
          <p:nvPr>
            <p:ph idx="1"/>
          </p:nvPr>
        </p:nvSpPr>
        <p:spPr>
          <a:xfrm>
            <a:off x="2589212" y="1275128"/>
            <a:ext cx="8915400" cy="3842156"/>
          </a:xfrm>
        </p:spPr>
        <p:txBody>
          <a:bodyPr/>
          <a:lstStyle/>
          <a:p>
            <a:r>
              <a:rPr lang="en-US" dirty="0"/>
              <a:t>Gameplay starts off slowly because when starting a new city, there is nothing but a connection to a highway. Also you do not have much money and few buildings and options are locked.</a:t>
            </a:r>
          </a:p>
          <a:p>
            <a:r>
              <a:rPr lang="en-US" dirty="0"/>
              <a:t>The player starts by building basic buildings to start their city.</a:t>
            </a:r>
          </a:p>
          <a:p>
            <a:r>
              <a:rPr lang="en-US" dirty="0"/>
              <a:t>The player can purchase more squares of land as the population grows.</a:t>
            </a:r>
          </a:p>
          <a:p>
            <a:r>
              <a:rPr lang="en-US" dirty="0"/>
              <a:t>More advance buildings and services (power, water, etc..) are unlocked as the player reaches higher population counts.</a:t>
            </a:r>
          </a:p>
          <a:p>
            <a:r>
              <a:rPr lang="en-US" dirty="0"/>
              <a:t>Population count can be raised mainly by making people happy. </a:t>
            </a:r>
          </a:p>
          <a:p>
            <a:r>
              <a:rPr lang="en-US" dirty="0"/>
              <a:t>The camera controls can take some time to get used to. With all the rotating, zooming in and out, its worth learning all the mouse functions and hotkeys.</a:t>
            </a:r>
          </a:p>
          <a:p>
            <a:endParaRPr lang="en-US" dirty="0"/>
          </a:p>
        </p:txBody>
      </p:sp>
      <p:pic>
        <p:nvPicPr>
          <p:cNvPr id="4" name="powerpointGamepl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42112" y="5117284"/>
            <a:ext cx="609600" cy="609600"/>
          </a:xfrm>
          <a:prstGeom prst="rect">
            <a:avLst/>
          </a:prstGeom>
        </p:spPr>
      </p:pic>
    </p:spTree>
    <p:extLst>
      <p:ext uri="{BB962C8B-B14F-4D97-AF65-F5344CB8AC3E}">
        <p14:creationId xmlns:p14="http://schemas.microsoft.com/office/powerpoint/2010/main" val="212941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Recorded Gameplay Video </a:t>
            </a:r>
            <a:br>
              <a:rPr lang="en-US" dirty="0"/>
            </a:br>
            <a:endParaRPr lang="en-US" dirty="0"/>
          </a:p>
        </p:txBody>
      </p:sp>
      <p:pic>
        <p:nvPicPr>
          <p:cNvPr id="5" name="Sequence 01_2">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7763" y="2133600"/>
            <a:ext cx="6716712" cy="3778250"/>
          </a:xfrm>
        </p:spPr>
      </p:pic>
    </p:spTree>
    <p:extLst>
      <p:ext uri="{BB962C8B-B14F-4D97-AF65-F5344CB8AC3E}">
        <p14:creationId xmlns:p14="http://schemas.microsoft.com/office/powerpoint/2010/main" val="2963360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Scoring</a:t>
            </a:r>
          </a:p>
        </p:txBody>
      </p:sp>
      <p:sp>
        <p:nvSpPr>
          <p:cNvPr id="3" name="Content Placeholder 2"/>
          <p:cNvSpPr>
            <a:spLocks noGrp="1"/>
          </p:cNvSpPr>
          <p:nvPr>
            <p:ph idx="1"/>
          </p:nvPr>
        </p:nvSpPr>
        <p:spPr/>
        <p:txBody>
          <a:bodyPr/>
          <a:lstStyle/>
          <a:p>
            <a:r>
              <a:rPr lang="en-US" dirty="0"/>
              <a:t>City: Skylines does not have a traditional score counter. Population is the main metric people use to describe the size of their city so population could be considered a score.</a:t>
            </a:r>
          </a:p>
          <a:p>
            <a:r>
              <a:rPr lang="en-US" dirty="0"/>
              <a:t>Money could be used as a type of score. More money does not necessarily mean a bigger city though.</a:t>
            </a:r>
          </a:p>
          <a:p>
            <a:pPr marL="0" indent="0">
              <a:buNone/>
            </a:pPr>
            <a:endParaRPr lang="en-US" dirty="0"/>
          </a:p>
          <a:p>
            <a:endParaRPr lang="en-US" dirty="0"/>
          </a:p>
        </p:txBody>
      </p:sp>
      <p:pic>
        <p:nvPicPr>
          <p:cNvPr id="4" name="powerpointSco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1738" y="5735638"/>
            <a:ext cx="609600" cy="609600"/>
          </a:xfrm>
          <a:prstGeom prst="rect">
            <a:avLst/>
          </a:prstGeom>
        </p:spPr>
      </p:pic>
    </p:spTree>
    <p:extLst>
      <p:ext uri="{BB962C8B-B14F-4D97-AF65-F5344CB8AC3E}">
        <p14:creationId xmlns:p14="http://schemas.microsoft.com/office/powerpoint/2010/main" val="56459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Artwork</a:t>
            </a:r>
          </a:p>
        </p:txBody>
      </p:sp>
      <p:sp>
        <p:nvSpPr>
          <p:cNvPr id="3" name="Content Placeholder 2"/>
          <p:cNvSpPr>
            <a:spLocks noGrp="1"/>
          </p:cNvSpPr>
          <p:nvPr>
            <p:ph idx="1"/>
          </p:nvPr>
        </p:nvSpPr>
        <p:spPr>
          <a:xfrm>
            <a:off x="2589212" y="1652631"/>
            <a:ext cx="8915400" cy="4258591"/>
          </a:xfrm>
        </p:spPr>
        <p:txBody>
          <a:bodyPr/>
          <a:lstStyle/>
          <a:p>
            <a:r>
              <a:rPr lang="en-US" dirty="0"/>
              <a:t>The developers put much time into the artwork in this game. The artwork is colorful and very detailed. I find it very impressive.</a:t>
            </a:r>
          </a:p>
          <a:p>
            <a:r>
              <a:rPr lang="en-US" dirty="0"/>
              <a:t>Looks best at night.</a:t>
            </a:r>
          </a:p>
          <a:p>
            <a:r>
              <a:rPr lang="en-US" dirty="0"/>
              <a:t>What always amazes me is the detail when you zoom into your city. You can zoom in right to each person in the city.</a:t>
            </a:r>
          </a:p>
        </p:txBody>
      </p:sp>
      <p:pic>
        <p:nvPicPr>
          <p:cNvPr id="5" name="Picture 4"/>
          <p:cNvPicPr>
            <a:picLocks noChangeAspect="1"/>
          </p:cNvPicPr>
          <p:nvPr/>
        </p:nvPicPr>
        <p:blipFill>
          <a:blip r:embed="rId4"/>
          <a:stretch>
            <a:fillRect/>
          </a:stretch>
        </p:blipFill>
        <p:spPr>
          <a:xfrm>
            <a:off x="2589212" y="3635097"/>
            <a:ext cx="4241161" cy="2605285"/>
          </a:xfrm>
          <a:prstGeom prst="rect">
            <a:avLst/>
          </a:prstGeom>
        </p:spPr>
      </p:pic>
      <p:pic>
        <p:nvPicPr>
          <p:cNvPr id="6" name="powerpoint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32679" y="4185526"/>
            <a:ext cx="609600" cy="609600"/>
          </a:xfrm>
          <a:prstGeom prst="rect">
            <a:avLst/>
          </a:prstGeom>
        </p:spPr>
      </p:pic>
    </p:spTree>
    <p:extLst>
      <p:ext uri="{BB962C8B-B14F-4D97-AF65-F5344CB8AC3E}">
        <p14:creationId xmlns:p14="http://schemas.microsoft.com/office/powerpoint/2010/main" val="15174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Sound and Music</a:t>
            </a:r>
          </a:p>
        </p:txBody>
      </p:sp>
      <p:sp>
        <p:nvSpPr>
          <p:cNvPr id="3" name="Content Placeholder 2"/>
          <p:cNvSpPr>
            <a:spLocks noGrp="1"/>
          </p:cNvSpPr>
          <p:nvPr>
            <p:ph idx="1"/>
          </p:nvPr>
        </p:nvSpPr>
        <p:spPr/>
        <p:txBody>
          <a:bodyPr/>
          <a:lstStyle/>
          <a:p>
            <a:r>
              <a:rPr lang="en-US" dirty="0"/>
              <a:t>You can tell that much time was put into the sound and music in Cites: Skylines. The music fits very nicely into the setting.</a:t>
            </a:r>
          </a:p>
          <a:p>
            <a:r>
              <a:rPr lang="en-US" dirty="0"/>
              <a:t>The pop up alert sounds are very helpful when a problem comes up that needs immediate attention.</a:t>
            </a:r>
          </a:p>
          <a:p>
            <a:r>
              <a:rPr lang="en-US" dirty="0"/>
              <a:t>The music is laid back and very relaxing.</a:t>
            </a:r>
          </a:p>
          <a:p>
            <a:r>
              <a:rPr lang="en-US" dirty="0"/>
              <a:t>Here is a sample from the main theme of the game to get an idea of the type music this game offers.</a:t>
            </a:r>
          </a:p>
        </p:txBody>
      </p:sp>
      <p:pic>
        <p:nvPicPr>
          <p:cNvPr id="5" name="Cities_ Skylines OST - Main The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37312" y="4659976"/>
            <a:ext cx="609600" cy="609600"/>
          </a:xfrm>
          <a:prstGeom prst="rect">
            <a:avLst/>
          </a:prstGeom>
        </p:spPr>
      </p:pic>
    </p:spTree>
    <p:extLst>
      <p:ext uri="{BB962C8B-B14F-4D97-AF65-F5344CB8AC3E}">
        <p14:creationId xmlns:p14="http://schemas.microsoft.com/office/powerpoint/2010/main" val="279181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Bugs</a:t>
            </a:r>
          </a:p>
        </p:txBody>
      </p:sp>
      <p:sp>
        <p:nvSpPr>
          <p:cNvPr id="3" name="Content Placeholder 2"/>
          <p:cNvSpPr>
            <a:spLocks noGrp="1"/>
          </p:cNvSpPr>
          <p:nvPr>
            <p:ph idx="1"/>
          </p:nvPr>
        </p:nvSpPr>
        <p:spPr>
          <a:xfrm>
            <a:off x="2589212" y="2030136"/>
            <a:ext cx="8915400" cy="1677798"/>
          </a:xfrm>
        </p:spPr>
        <p:txBody>
          <a:bodyPr/>
          <a:lstStyle/>
          <a:p>
            <a:r>
              <a:rPr lang="en-US" dirty="0"/>
              <a:t>Sometimes the box that comes up when zoning areas has lines going diagonally through it.</a:t>
            </a:r>
          </a:p>
          <a:p>
            <a:r>
              <a:rPr lang="en-US" dirty="0"/>
              <a:t>I found when the game first came out, cars and trains would disappear all of the sudden after following them for a minute or two.</a:t>
            </a:r>
          </a:p>
          <a:p>
            <a:endParaRPr lang="en-US" dirty="0"/>
          </a:p>
        </p:txBody>
      </p:sp>
    </p:spTree>
    <p:extLst>
      <p:ext uri="{BB962C8B-B14F-4D97-AF65-F5344CB8AC3E}">
        <p14:creationId xmlns:p14="http://schemas.microsoft.com/office/powerpoint/2010/main" val="148847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Cites: Skylines Fun</a:t>
            </a:r>
          </a:p>
        </p:txBody>
      </p:sp>
      <p:sp>
        <p:nvSpPr>
          <p:cNvPr id="3" name="Content Placeholder 2"/>
          <p:cNvSpPr>
            <a:spLocks noGrp="1"/>
          </p:cNvSpPr>
          <p:nvPr>
            <p:ph idx="1"/>
          </p:nvPr>
        </p:nvSpPr>
        <p:spPr>
          <a:xfrm>
            <a:off x="2589212" y="1520890"/>
            <a:ext cx="8915400" cy="4390332"/>
          </a:xfrm>
        </p:spPr>
        <p:txBody>
          <a:bodyPr/>
          <a:lstStyle/>
          <a:p>
            <a:r>
              <a:rPr lang="en-US" dirty="0"/>
              <a:t>The main thing that makes Cities: Skylines fun is the ability to build huge cities from nothing. Keeping an increasing population gets more and more difficult as the city gets bigger. You must make small and big decisions on how to keep the population from going down.</a:t>
            </a:r>
          </a:p>
          <a:p>
            <a:r>
              <a:rPr lang="en-US" dirty="0"/>
              <a:t>Another aspect I enjoy is how much land you can continue to purchase throughout the game. Much more space is available to build on than the latest Sim City game in the franchise.</a:t>
            </a:r>
          </a:p>
          <a:p>
            <a:r>
              <a:rPr lang="en-US" dirty="0"/>
              <a:t>Managing the city’s income in also very satisfying. It gets challenging to make a city that generates more income than it takes as the city gets bigger. You always have the choice to raise or lower taxes.</a:t>
            </a:r>
          </a:p>
          <a:p>
            <a:r>
              <a:rPr lang="en-US" dirty="0"/>
              <a:t>Polices make the game a little more interesting. It is a way to make the citizen’s more or less happy while benefiting or not benefiting your city.</a:t>
            </a:r>
          </a:p>
        </p:txBody>
      </p:sp>
      <p:pic>
        <p:nvPicPr>
          <p:cNvPr id="4" name="powerpointF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03969" y="5452624"/>
            <a:ext cx="609600" cy="609600"/>
          </a:xfrm>
          <a:prstGeom prst="rect">
            <a:avLst/>
          </a:prstGeom>
        </p:spPr>
      </p:pic>
    </p:spTree>
    <p:extLst>
      <p:ext uri="{BB962C8B-B14F-4D97-AF65-F5344CB8AC3E}">
        <p14:creationId xmlns:p14="http://schemas.microsoft.com/office/powerpoint/2010/main" val="368943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7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823690"/>
          </a:xfrm>
        </p:spPr>
        <p:txBody>
          <a:bodyPr/>
          <a:lstStyle/>
          <a:p>
            <a:r>
              <a:rPr lang="en-US" dirty="0"/>
              <a:t>What Makes Cites: Skylines Not so Fun</a:t>
            </a:r>
          </a:p>
        </p:txBody>
      </p:sp>
      <p:sp>
        <p:nvSpPr>
          <p:cNvPr id="3" name="Content Placeholder 2"/>
          <p:cNvSpPr>
            <a:spLocks noGrp="1"/>
          </p:cNvSpPr>
          <p:nvPr>
            <p:ph idx="1"/>
          </p:nvPr>
        </p:nvSpPr>
        <p:spPr>
          <a:xfrm>
            <a:off x="1912690" y="1574801"/>
            <a:ext cx="9591922" cy="4146492"/>
          </a:xfrm>
        </p:spPr>
        <p:txBody>
          <a:bodyPr>
            <a:normAutofit lnSpcReduction="10000"/>
          </a:bodyPr>
          <a:lstStyle/>
          <a:p>
            <a:r>
              <a:rPr lang="en-US" dirty="0"/>
              <a:t>Where this game falls short is objectives. In similar city building games, the player will be placed in the middle of a scenario with an objective to complete. Cities: Skylines does not have scenario’s or objectives (in the vanilla version I am reviewing.) Instead, the game really has no end or stopping point. This is a big design mistake in my opinion. I can be fixed though.</a:t>
            </a:r>
          </a:p>
          <a:p>
            <a:r>
              <a:rPr lang="en-US" dirty="0"/>
              <a:t>One of the reasons Sim City had such a high replay value was the scenarios and objectives presented to players. </a:t>
            </a:r>
          </a:p>
          <a:p>
            <a:r>
              <a:rPr lang="en-US" dirty="0"/>
              <a:t>Sim City has disasters such as earthquakes and tornados while City: Skylines does not have any. Disasters create a twist because when one comes along, it throws a wrench in your city building gears. It just made the game more interesting overall. It makes City: Skylines seem predictable after a while. In Sim City, you were always on edge hoping a new disaster would not strike.</a:t>
            </a:r>
          </a:p>
          <a:p>
            <a:r>
              <a:rPr lang="en-US" dirty="0"/>
              <a:t> This does in turn make Cities: Skylines a more laid back game to play, which some may find more enjoyable.</a:t>
            </a:r>
          </a:p>
          <a:p>
            <a:endParaRPr lang="en-US" dirty="0"/>
          </a:p>
        </p:txBody>
      </p:sp>
      <p:pic>
        <p:nvPicPr>
          <p:cNvPr id="4" name="powerpointNotFu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5279" y="5721293"/>
            <a:ext cx="609600" cy="609600"/>
          </a:xfrm>
          <a:prstGeom prst="rect">
            <a:avLst/>
          </a:prstGeom>
        </p:spPr>
      </p:pic>
    </p:spTree>
    <p:extLst>
      <p:ext uri="{BB962C8B-B14F-4D97-AF65-F5344CB8AC3E}">
        <p14:creationId xmlns:p14="http://schemas.microsoft.com/office/powerpoint/2010/main" val="36250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Audience</a:t>
            </a:r>
          </a:p>
        </p:txBody>
      </p:sp>
      <p:sp>
        <p:nvSpPr>
          <p:cNvPr id="3" name="Content Placeholder 2"/>
          <p:cNvSpPr>
            <a:spLocks noGrp="1"/>
          </p:cNvSpPr>
          <p:nvPr>
            <p:ph idx="1"/>
          </p:nvPr>
        </p:nvSpPr>
        <p:spPr/>
        <p:txBody>
          <a:bodyPr/>
          <a:lstStyle/>
          <a:p>
            <a:pPr marL="0" indent="0">
              <a:buNone/>
            </a:pPr>
            <a:r>
              <a:rPr lang="en-US" dirty="0"/>
              <a:t>City: Skylines is geared towards young teenagers and up. The game is appropriate for a younger audiences but because of time it takes to learn the user interface and game mechanics, some might find it confusing.  That’s not to say a child could not play this game. </a:t>
            </a:r>
          </a:p>
        </p:txBody>
      </p:sp>
    </p:spTree>
    <p:extLst>
      <p:ext uri="{BB962C8B-B14F-4D97-AF65-F5344CB8AC3E}">
        <p14:creationId xmlns:p14="http://schemas.microsoft.com/office/powerpoint/2010/main" val="253934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Strengths / Weaknesses</a:t>
            </a:r>
          </a:p>
        </p:txBody>
      </p:sp>
      <p:sp>
        <p:nvSpPr>
          <p:cNvPr id="3" name="Content Placeholder 2"/>
          <p:cNvSpPr>
            <a:spLocks noGrp="1"/>
          </p:cNvSpPr>
          <p:nvPr>
            <p:ph idx="1"/>
          </p:nvPr>
        </p:nvSpPr>
        <p:spPr>
          <a:xfrm>
            <a:off x="2589212" y="1905000"/>
            <a:ext cx="8915400" cy="4006222"/>
          </a:xfrm>
        </p:spPr>
        <p:txBody>
          <a:bodyPr>
            <a:normAutofit lnSpcReduction="10000"/>
          </a:bodyPr>
          <a:lstStyle/>
          <a:p>
            <a:r>
              <a:rPr lang="en-US" dirty="0"/>
              <a:t>Strengths</a:t>
            </a:r>
          </a:p>
          <a:p>
            <a:pPr lvl="1"/>
            <a:r>
              <a:rPr lang="en-US" dirty="0"/>
              <a:t>Huge maps</a:t>
            </a:r>
          </a:p>
          <a:p>
            <a:pPr lvl="1"/>
            <a:r>
              <a:rPr lang="en-US" dirty="0"/>
              <a:t>Very Fun Gameplay </a:t>
            </a:r>
          </a:p>
          <a:p>
            <a:pPr lvl="1"/>
            <a:r>
              <a:rPr lang="en-US" dirty="0"/>
              <a:t>Many different buildings / services</a:t>
            </a:r>
          </a:p>
          <a:p>
            <a:pPr lvl="1"/>
            <a:r>
              <a:rPr lang="en-US" dirty="0"/>
              <a:t>Detailed graphics</a:t>
            </a:r>
          </a:p>
          <a:p>
            <a:pPr lvl="1"/>
            <a:r>
              <a:rPr lang="en-US" dirty="0"/>
              <a:t>Many options to manage the city</a:t>
            </a:r>
          </a:p>
          <a:p>
            <a:pPr lvl="1"/>
            <a:endParaRPr lang="en-US" dirty="0"/>
          </a:p>
          <a:p>
            <a:r>
              <a:rPr lang="en-US" dirty="0"/>
              <a:t>Weaknesses</a:t>
            </a:r>
          </a:p>
          <a:p>
            <a:pPr lvl="1"/>
            <a:r>
              <a:rPr lang="en-US" dirty="0"/>
              <a:t>No scenarios/objectives</a:t>
            </a:r>
          </a:p>
          <a:p>
            <a:pPr lvl="1"/>
            <a:r>
              <a:rPr lang="en-US" dirty="0"/>
              <a:t>No disasters</a:t>
            </a:r>
          </a:p>
          <a:p>
            <a:pPr lvl="1"/>
            <a:r>
              <a:rPr lang="en-US" dirty="0"/>
              <a:t>Low replay value</a:t>
            </a:r>
          </a:p>
          <a:p>
            <a:pPr lvl="1"/>
            <a:endParaRPr lang="en-US" dirty="0"/>
          </a:p>
          <a:p>
            <a:pPr lvl="1"/>
            <a:endParaRPr lang="en-US" dirty="0"/>
          </a:p>
        </p:txBody>
      </p:sp>
    </p:spTree>
    <p:extLst>
      <p:ext uri="{BB962C8B-B14F-4D97-AF65-F5344CB8AC3E}">
        <p14:creationId xmlns:p14="http://schemas.microsoft.com/office/powerpoint/2010/main" val="490274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587500"/>
            <a:ext cx="5328765" cy="4561372"/>
          </a:xfrm>
        </p:spPr>
        <p:txBody>
          <a:bodyPr>
            <a:normAutofit/>
          </a:bodyPr>
          <a:lstStyle/>
          <a:p>
            <a:r>
              <a:rPr lang="en-US" sz="2800" dirty="0"/>
              <a:t>Title: Cities: Skylines </a:t>
            </a:r>
            <a:br>
              <a:rPr lang="en-US" sz="2800" dirty="0"/>
            </a:br>
            <a:r>
              <a:rPr lang="en-US" sz="2800" dirty="0"/>
              <a:t>Developed By:</a:t>
            </a:r>
            <a:br>
              <a:rPr lang="en-US" sz="2800" dirty="0"/>
            </a:br>
            <a:r>
              <a:rPr lang="en-US" sz="2800" dirty="0"/>
              <a:t>Colossal Order</a:t>
            </a:r>
            <a:br>
              <a:rPr lang="en-US" sz="2800" dirty="0"/>
            </a:br>
            <a:r>
              <a:rPr lang="en-US" sz="2800" dirty="0"/>
              <a:t>Published By:</a:t>
            </a:r>
            <a:br>
              <a:rPr lang="en-US" sz="2800" dirty="0"/>
            </a:br>
            <a:r>
              <a:rPr lang="en-US" sz="2800" dirty="0"/>
              <a:t>Paradox Interactive</a:t>
            </a:r>
            <a:br>
              <a:rPr lang="en-US" sz="2800" dirty="0"/>
            </a:br>
            <a:r>
              <a:rPr lang="en-US" sz="2800" dirty="0"/>
              <a:t>City Builder Game</a:t>
            </a:r>
            <a:br>
              <a:rPr lang="en-US" sz="2800" dirty="0"/>
            </a:br>
            <a:r>
              <a:rPr lang="en-US" sz="2800" dirty="0"/>
              <a:t>Price Now: $29.99</a:t>
            </a:r>
            <a:br>
              <a:rPr lang="en-US" sz="2800" dirty="0"/>
            </a:br>
            <a:r>
              <a:rPr lang="en-US" sz="2800" dirty="0"/>
              <a:t>Original Price: $39.99</a:t>
            </a:r>
            <a:br>
              <a:rPr lang="en-US" sz="2800" dirty="0"/>
            </a:br>
            <a:r>
              <a:rPr lang="en-US" sz="2800" dirty="0"/>
              <a:t>Released: 3/10/2015</a:t>
            </a:r>
          </a:p>
        </p:txBody>
      </p:sp>
      <p:pic>
        <p:nvPicPr>
          <p:cNvPr id="4" name="Content Placeholder 3"/>
          <p:cNvPicPr>
            <a:picLocks noGrp="1" noChangeAspect="1"/>
          </p:cNvPicPr>
          <p:nvPr>
            <p:ph idx="1"/>
          </p:nvPr>
        </p:nvPicPr>
        <p:blipFill>
          <a:blip r:embed="rId2"/>
          <a:stretch>
            <a:fillRect/>
          </a:stretch>
        </p:blipFill>
        <p:spPr>
          <a:xfrm>
            <a:off x="7010401" y="1587500"/>
            <a:ext cx="3773546" cy="4450882"/>
          </a:xfrm>
        </p:spPr>
      </p:pic>
      <p:sp>
        <p:nvSpPr>
          <p:cNvPr id="6" name="Title 1"/>
          <p:cNvSpPr txBox="1">
            <a:spLocks/>
          </p:cNvSpPr>
          <p:nvPr/>
        </p:nvSpPr>
        <p:spPr>
          <a:xfrm>
            <a:off x="2592926" y="264694"/>
            <a:ext cx="7834442" cy="159619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solidFill>
                  <a:schemeClr val="accent1"/>
                </a:solidFill>
              </a:rPr>
              <a:t>Game Basic  Information</a:t>
            </a:r>
          </a:p>
        </p:txBody>
      </p:sp>
    </p:spTree>
    <p:extLst>
      <p:ext uri="{BB962C8B-B14F-4D97-AF65-F5344CB8AC3E}">
        <p14:creationId xmlns:p14="http://schemas.microsoft.com/office/powerpoint/2010/main" val="1627763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02686"/>
          </a:xfrm>
        </p:spPr>
        <p:txBody>
          <a:bodyPr/>
          <a:lstStyle/>
          <a:p>
            <a:r>
              <a:rPr lang="en-US" dirty="0"/>
              <a:t>How Cities: Skylines can be Improved</a:t>
            </a:r>
          </a:p>
        </p:txBody>
      </p:sp>
      <p:sp>
        <p:nvSpPr>
          <p:cNvPr id="3" name="Content Placeholder 2"/>
          <p:cNvSpPr>
            <a:spLocks noGrp="1"/>
          </p:cNvSpPr>
          <p:nvPr>
            <p:ph idx="1"/>
          </p:nvPr>
        </p:nvSpPr>
        <p:spPr>
          <a:xfrm>
            <a:off x="2589212" y="1526796"/>
            <a:ext cx="8915400" cy="4384426"/>
          </a:xfrm>
        </p:spPr>
        <p:txBody>
          <a:bodyPr>
            <a:normAutofit/>
          </a:bodyPr>
          <a:lstStyle/>
          <a:p>
            <a:pPr marL="457200" lvl="1" indent="0">
              <a:buNone/>
            </a:pPr>
            <a:endParaRPr lang="en-US" dirty="0"/>
          </a:p>
          <a:p>
            <a:pPr marL="457200" lvl="1" indent="0">
              <a:buNone/>
            </a:pPr>
            <a:r>
              <a:rPr lang="en-US" dirty="0"/>
              <a:t>Replay value can be fixed in a few ways.</a:t>
            </a:r>
          </a:p>
          <a:p>
            <a:pPr lvl="1"/>
            <a:r>
              <a:rPr lang="en-US" dirty="0"/>
              <a:t>Add scenarios or objectives that would present the player with a challenge with a time frame. This will greatly increase the replay value giving people more reason to play the game.</a:t>
            </a:r>
          </a:p>
          <a:p>
            <a:pPr lvl="1"/>
            <a:r>
              <a:rPr lang="en-US" dirty="0"/>
              <a:t>Add a disasters option into the game. This will ad some excitement in this game which I feel is lacking.</a:t>
            </a:r>
          </a:p>
          <a:p>
            <a:pPr lvl="1"/>
            <a:endParaRPr lang="en-US" dirty="0"/>
          </a:p>
          <a:p>
            <a:pPr marL="457200" lvl="1" indent="0">
              <a:buNone/>
            </a:pPr>
            <a:r>
              <a:rPr lang="en-US" dirty="0"/>
              <a:t>These design changes would make this a even more enjoyable game that does not get stale as quick.</a:t>
            </a:r>
          </a:p>
        </p:txBody>
      </p:sp>
    </p:spTree>
    <p:extLst>
      <p:ext uri="{BB962C8B-B14F-4D97-AF65-F5344CB8AC3E}">
        <p14:creationId xmlns:p14="http://schemas.microsoft.com/office/powerpoint/2010/main" val="2535065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02686"/>
          </a:xfrm>
        </p:spPr>
        <p:txBody>
          <a:bodyPr/>
          <a:lstStyle/>
          <a:p>
            <a:r>
              <a:rPr lang="en-US" dirty="0"/>
              <a:t>Cities: Skylines: Worth it?</a:t>
            </a:r>
          </a:p>
        </p:txBody>
      </p:sp>
      <p:sp>
        <p:nvSpPr>
          <p:cNvPr id="3" name="Content Placeholder 2"/>
          <p:cNvSpPr>
            <a:spLocks noGrp="1"/>
          </p:cNvSpPr>
          <p:nvPr>
            <p:ph idx="1"/>
          </p:nvPr>
        </p:nvSpPr>
        <p:spPr>
          <a:xfrm>
            <a:off x="2589212" y="1905000"/>
            <a:ext cx="8915400" cy="4006222"/>
          </a:xfrm>
        </p:spPr>
        <p:txBody>
          <a:bodyPr>
            <a:normAutofit/>
          </a:bodyPr>
          <a:lstStyle/>
          <a:p>
            <a:pPr marL="914400" lvl="2" indent="0">
              <a:buNone/>
            </a:pPr>
            <a:endParaRPr lang="en-US" dirty="0"/>
          </a:p>
          <a:p>
            <a:pPr lvl="2"/>
            <a:r>
              <a:rPr lang="en-US" dirty="0"/>
              <a:t>I purchased Cities: Skylines when it first came out for its original price and I do not regret buying it then.</a:t>
            </a:r>
          </a:p>
          <a:p>
            <a:pPr lvl="2"/>
            <a:r>
              <a:rPr lang="en-US" dirty="0"/>
              <a:t>I recommend this game for anyone that was a fan of the Sim City Franchise. It does improve on it many ways.</a:t>
            </a:r>
          </a:p>
          <a:p>
            <a:pPr lvl="2"/>
            <a:r>
              <a:rPr lang="en-US" dirty="0"/>
              <a:t>While I am only reviewing the original vanilla version, there are expansions out that fix some of the issues I had problems with.</a:t>
            </a:r>
          </a:p>
          <a:p>
            <a:pPr lvl="2"/>
            <a:r>
              <a:rPr lang="en-US" dirty="0"/>
              <a:t>Many mods are available on Steam.</a:t>
            </a:r>
          </a:p>
          <a:p>
            <a:pPr lvl="2"/>
            <a:r>
              <a:rPr lang="en-US" dirty="0"/>
              <a:t>I would give this game a 8/10.</a:t>
            </a:r>
          </a:p>
          <a:p>
            <a:pPr lvl="2"/>
            <a:r>
              <a:rPr lang="en-US" dirty="0"/>
              <a:t>Yes, this game is worth purchasing.</a:t>
            </a:r>
          </a:p>
          <a:p>
            <a:pPr marL="914400" lvl="2" indent="0">
              <a:buNone/>
            </a:pPr>
            <a:endParaRPr lang="en-US" dirty="0"/>
          </a:p>
        </p:txBody>
      </p:sp>
    </p:spTree>
    <p:extLst>
      <p:ext uri="{BB962C8B-B14F-4D97-AF65-F5344CB8AC3E}">
        <p14:creationId xmlns:p14="http://schemas.microsoft.com/office/powerpoint/2010/main" val="2714033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t>Sources</a:t>
            </a:r>
          </a:p>
        </p:txBody>
      </p:sp>
      <p:sp>
        <p:nvSpPr>
          <p:cNvPr id="3" name="Content Placeholder 2"/>
          <p:cNvSpPr>
            <a:spLocks noGrp="1"/>
          </p:cNvSpPr>
          <p:nvPr>
            <p:ph idx="1"/>
          </p:nvPr>
        </p:nvSpPr>
        <p:spPr/>
        <p:txBody>
          <a:bodyPr/>
          <a:lstStyle/>
          <a:p>
            <a:r>
              <a:rPr lang="en-US" dirty="0">
                <a:hlinkClick r:id="rId2"/>
              </a:rPr>
              <a:t>https://en.wikipedia.org/wiki/Cities:_Skylines</a:t>
            </a:r>
            <a:endParaRPr lang="en-US" dirty="0"/>
          </a:p>
          <a:p>
            <a:r>
              <a:rPr lang="en-US" dirty="0">
                <a:hlinkClick r:id="rId3"/>
              </a:rPr>
              <a:t>http://store.steampowered.com/app/255710/?snr=1_7_7_151_150_1</a:t>
            </a:r>
            <a:endParaRPr lang="en-US" dirty="0"/>
          </a:p>
          <a:p>
            <a:r>
              <a:rPr lang="en-US" dirty="0">
                <a:hlinkClick r:id="rId4"/>
              </a:rPr>
              <a:t>https://www.paradoxplaza.com/cities-skylines</a:t>
            </a:r>
            <a:endParaRPr lang="en-US" dirty="0"/>
          </a:p>
          <a:p>
            <a:pPr marL="0" indent="0">
              <a:buNone/>
            </a:pPr>
            <a:endParaRPr lang="en-US" dirty="0"/>
          </a:p>
        </p:txBody>
      </p:sp>
    </p:spTree>
    <p:extLst>
      <p:ext uri="{BB962C8B-B14F-4D97-AF65-F5344CB8AC3E}">
        <p14:creationId xmlns:p14="http://schemas.microsoft.com/office/powerpoint/2010/main" val="3513914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81263"/>
            <a:ext cx="8911687" cy="1423737"/>
          </a:xfrm>
        </p:spPr>
        <p:txBody>
          <a:bodyPr>
            <a:noAutofit/>
          </a:bodyPr>
          <a:lstStyle/>
          <a:p>
            <a:pPr algn="ctr"/>
            <a:r>
              <a:rPr lang="en-US" sz="4400" dirty="0"/>
              <a:t>Minimum Stated Hardware Requirements:</a:t>
            </a:r>
          </a:p>
        </p:txBody>
      </p:sp>
      <p:sp>
        <p:nvSpPr>
          <p:cNvPr id="3" name="Content Placeholder 2"/>
          <p:cNvSpPr>
            <a:spLocks noGrp="1"/>
          </p:cNvSpPr>
          <p:nvPr>
            <p:ph idx="1"/>
          </p:nvPr>
        </p:nvSpPr>
        <p:spPr>
          <a:xfrm>
            <a:off x="2589212" y="2133599"/>
            <a:ext cx="8915400" cy="4058653"/>
          </a:xfrm>
        </p:spPr>
        <p:txBody>
          <a:bodyPr>
            <a:normAutofit fontScale="92500" lnSpcReduction="20000"/>
          </a:bodyPr>
          <a:lstStyle/>
          <a:p>
            <a:r>
              <a:rPr lang="en-US" b="1" dirty="0"/>
              <a:t>OS:</a:t>
            </a:r>
            <a:r>
              <a:rPr lang="en-US" dirty="0"/>
              <a:t> Microsoft Windows XP/Vista/7/8/8.1 (64-bit) </a:t>
            </a:r>
            <a:br>
              <a:rPr lang="en-US" dirty="0"/>
            </a:br>
            <a:endParaRPr lang="en-US" dirty="0"/>
          </a:p>
          <a:p>
            <a:r>
              <a:rPr lang="en-US" b="1" dirty="0"/>
              <a:t>Processor:</a:t>
            </a:r>
            <a:r>
              <a:rPr lang="en-US" dirty="0"/>
              <a:t> Intel Core 2 Duo, 3.0GHz or AMD Athlon 64 X2 6400+, 3.2GHz </a:t>
            </a:r>
            <a:br>
              <a:rPr lang="en-US" dirty="0"/>
            </a:br>
            <a:endParaRPr lang="en-US" dirty="0"/>
          </a:p>
          <a:p>
            <a:r>
              <a:rPr lang="en-US" b="1" dirty="0"/>
              <a:t>Memory:</a:t>
            </a:r>
            <a:r>
              <a:rPr lang="en-US" dirty="0"/>
              <a:t> 4 GB RAM </a:t>
            </a:r>
            <a:br>
              <a:rPr lang="en-US" dirty="0"/>
            </a:br>
            <a:endParaRPr lang="en-US" dirty="0"/>
          </a:p>
          <a:p>
            <a:r>
              <a:rPr lang="en-US" b="1" dirty="0"/>
              <a:t>Graphics:</a:t>
            </a:r>
            <a:r>
              <a:rPr lang="en-US" dirty="0"/>
              <a:t> NVIDIA GeForce GTX 260, 512 MB or ATI Radeon HD 5670, 512 MB (Does not support Intel Integrated Graphics Cards) </a:t>
            </a:r>
            <a:br>
              <a:rPr lang="en-US" dirty="0"/>
            </a:br>
            <a:endParaRPr lang="en-US" dirty="0"/>
          </a:p>
          <a:p>
            <a:r>
              <a:rPr lang="en-US" b="1" dirty="0"/>
              <a:t>DirectX:</a:t>
            </a:r>
            <a:r>
              <a:rPr lang="en-US" dirty="0"/>
              <a:t> Version 9.0c </a:t>
            </a:r>
            <a:br>
              <a:rPr lang="en-US" dirty="0"/>
            </a:br>
            <a:endParaRPr lang="en-US" dirty="0"/>
          </a:p>
          <a:p>
            <a:r>
              <a:rPr lang="en-US" b="1" dirty="0"/>
              <a:t>Network:</a:t>
            </a:r>
            <a:r>
              <a:rPr lang="en-US" dirty="0"/>
              <a:t> Broadband Internet connection </a:t>
            </a:r>
            <a:br>
              <a:rPr lang="en-US" dirty="0"/>
            </a:br>
            <a:endParaRPr lang="en-US" dirty="0"/>
          </a:p>
          <a:p>
            <a:r>
              <a:rPr lang="en-US" b="1" dirty="0"/>
              <a:t>Storage:</a:t>
            </a:r>
            <a:r>
              <a:rPr lang="en-US" dirty="0"/>
              <a:t> 4 GB available space </a:t>
            </a:r>
          </a:p>
        </p:txBody>
      </p:sp>
    </p:spTree>
    <p:extLst>
      <p:ext uri="{BB962C8B-B14F-4D97-AF65-F5344CB8AC3E}">
        <p14:creationId xmlns:p14="http://schemas.microsoft.com/office/powerpoint/2010/main" val="22681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Recommended Hardware Requirements:</a:t>
            </a:r>
          </a:p>
        </p:txBody>
      </p:sp>
      <p:sp>
        <p:nvSpPr>
          <p:cNvPr id="3" name="Content Placeholder 2"/>
          <p:cNvSpPr>
            <a:spLocks noGrp="1"/>
          </p:cNvSpPr>
          <p:nvPr>
            <p:ph idx="1"/>
          </p:nvPr>
        </p:nvSpPr>
        <p:spPr/>
        <p:txBody>
          <a:bodyPr>
            <a:normAutofit fontScale="92500" lnSpcReduction="20000"/>
          </a:bodyPr>
          <a:lstStyle/>
          <a:p>
            <a:r>
              <a:rPr lang="en-US" b="1" dirty="0"/>
              <a:t>OS:</a:t>
            </a:r>
            <a:r>
              <a:rPr lang="en-US" dirty="0"/>
              <a:t> Microsoft Windows 7/8 (64-bit) </a:t>
            </a:r>
            <a:br>
              <a:rPr lang="en-US" dirty="0"/>
            </a:br>
            <a:endParaRPr lang="en-US" dirty="0"/>
          </a:p>
          <a:p>
            <a:r>
              <a:rPr lang="en-US" b="1" dirty="0"/>
              <a:t>Processor:</a:t>
            </a:r>
            <a:r>
              <a:rPr lang="en-US" dirty="0"/>
              <a:t> Intel Core i5-3470, 3.20GHz or AMD FX-6300, 3.5Ghz </a:t>
            </a:r>
            <a:br>
              <a:rPr lang="en-US" dirty="0"/>
            </a:br>
            <a:endParaRPr lang="en-US" dirty="0"/>
          </a:p>
          <a:p>
            <a:r>
              <a:rPr lang="en-US" b="1" dirty="0"/>
              <a:t>Memory:</a:t>
            </a:r>
            <a:r>
              <a:rPr lang="en-US" dirty="0"/>
              <a:t> 6 GB RAM </a:t>
            </a:r>
            <a:br>
              <a:rPr lang="en-US" dirty="0"/>
            </a:br>
            <a:endParaRPr lang="en-US" dirty="0"/>
          </a:p>
          <a:p>
            <a:r>
              <a:rPr lang="en-US" b="1" dirty="0"/>
              <a:t>Graphics:</a:t>
            </a:r>
            <a:r>
              <a:rPr lang="en-US" dirty="0"/>
              <a:t> NVIDIA GeForce GTX 660, 2 GB or AMD Radeon HD 7870, 2 GB (Does not support Intel Integrated Graphics Cards) </a:t>
            </a:r>
            <a:br>
              <a:rPr lang="en-US" dirty="0"/>
            </a:br>
            <a:endParaRPr lang="en-US" dirty="0"/>
          </a:p>
          <a:p>
            <a:r>
              <a:rPr lang="en-US" b="1" dirty="0"/>
              <a:t>DirectX:</a:t>
            </a:r>
            <a:r>
              <a:rPr lang="en-US" dirty="0"/>
              <a:t> Version 11 </a:t>
            </a:r>
            <a:br>
              <a:rPr lang="en-US" dirty="0"/>
            </a:br>
            <a:endParaRPr lang="en-US" dirty="0"/>
          </a:p>
          <a:p>
            <a:r>
              <a:rPr lang="en-US" b="1" dirty="0"/>
              <a:t>Network:</a:t>
            </a:r>
            <a:r>
              <a:rPr lang="en-US" dirty="0"/>
              <a:t> Broadband Internet connection </a:t>
            </a:r>
            <a:br>
              <a:rPr lang="en-US" dirty="0"/>
            </a:br>
            <a:endParaRPr lang="en-US" dirty="0"/>
          </a:p>
          <a:p>
            <a:r>
              <a:rPr lang="en-US" b="1" dirty="0"/>
              <a:t>Storage:</a:t>
            </a:r>
            <a:r>
              <a:rPr lang="en-US" dirty="0"/>
              <a:t> 4 GB available space </a:t>
            </a:r>
          </a:p>
        </p:txBody>
      </p:sp>
    </p:spTree>
    <p:extLst>
      <p:ext uri="{BB962C8B-B14F-4D97-AF65-F5344CB8AC3E}">
        <p14:creationId xmlns:p14="http://schemas.microsoft.com/office/powerpoint/2010/main" val="381396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Hardware Requirements Analysis </a:t>
            </a:r>
          </a:p>
        </p:txBody>
      </p:sp>
      <p:sp>
        <p:nvSpPr>
          <p:cNvPr id="3" name="Content Placeholder 2"/>
          <p:cNvSpPr>
            <a:spLocks noGrp="1"/>
          </p:cNvSpPr>
          <p:nvPr>
            <p:ph idx="1"/>
          </p:nvPr>
        </p:nvSpPr>
        <p:spPr/>
        <p:txBody>
          <a:bodyPr>
            <a:normAutofit/>
          </a:bodyPr>
          <a:lstStyle/>
          <a:p>
            <a:pPr marL="0" indent="0">
              <a:buNone/>
            </a:pPr>
            <a:r>
              <a:rPr lang="en-US" dirty="0"/>
              <a:t>I tested Cites: Skylines on a computer system with similar specifications as the Recommended Hardware requirements. The test system did have a more powerful video card than the recommended requirements.</a:t>
            </a:r>
          </a:p>
          <a:p>
            <a:pPr marL="0" indent="0">
              <a:buNone/>
            </a:pPr>
            <a:r>
              <a:rPr lang="en-US" dirty="0"/>
              <a:t> The test system had an i5 2500k, 8gb Ram, a 512gb SSD, and an AMD 390 on Windows 10. All other specifications are the same.  I found that this system provided smooth gameplay at 1080p resolution. Even when I had huge cities, my framerate never dropped below 45 fps on almost max graphics settings. I did not have a system to test with minimum graphics specifications so I am unaware if what provided by the company is accurate.  </a:t>
            </a:r>
          </a:p>
        </p:txBody>
      </p:sp>
    </p:spTree>
    <p:extLst>
      <p:ext uri="{BB962C8B-B14F-4D97-AF65-F5344CB8AC3E}">
        <p14:creationId xmlns:p14="http://schemas.microsoft.com/office/powerpoint/2010/main" val="143434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dirty="0"/>
              <a:t>Quick Overview</a:t>
            </a:r>
          </a:p>
        </p:txBody>
      </p:sp>
      <p:sp>
        <p:nvSpPr>
          <p:cNvPr id="3" name="Content Placeholder 2"/>
          <p:cNvSpPr>
            <a:spLocks noGrp="1"/>
          </p:cNvSpPr>
          <p:nvPr>
            <p:ph idx="1"/>
          </p:nvPr>
        </p:nvSpPr>
        <p:spPr>
          <a:xfrm>
            <a:off x="2589212" y="1661020"/>
            <a:ext cx="8915400" cy="3548543"/>
          </a:xfrm>
        </p:spPr>
        <p:txBody>
          <a:bodyPr/>
          <a:lstStyle/>
          <a:p>
            <a:r>
              <a:rPr lang="en-US" dirty="0"/>
              <a:t>Cities: Skylines is a PC video game where the user is in control of building and managing a city on large maps.</a:t>
            </a:r>
          </a:p>
          <a:p>
            <a:r>
              <a:rPr lang="en-US" dirty="0"/>
              <a:t>The main objective of the game is keep raising the population of your city. As the city gets bigger, it will be harder to maintain and grow the population.</a:t>
            </a:r>
          </a:p>
          <a:p>
            <a:r>
              <a:rPr lang="en-US" dirty="0"/>
              <a:t>Building and street placement are important.</a:t>
            </a:r>
          </a:p>
          <a:p>
            <a:r>
              <a:rPr lang="en-US" dirty="0"/>
              <a:t>You can purchase more land for your city as your population rises to make the map larger.</a:t>
            </a:r>
          </a:p>
          <a:p>
            <a:r>
              <a:rPr lang="en-US" dirty="0"/>
              <a:t>There is no storyline</a:t>
            </a:r>
          </a:p>
          <a:p>
            <a:r>
              <a:rPr lang="en-US" dirty="0"/>
              <a:t>Sim City is a comparable game franchise.</a:t>
            </a:r>
          </a:p>
        </p:txBody>
      </p:sp>
      <p:pic>
        <p:nvPicPr>
          <p:cNvPr id="5" name="powerpointPresQuickSu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99543" y="5402290"/>
            <a:ext cx="609600" cy="609600"/>
          </a:xfrm>
          <a:prstGeom prst="rect">
            <a:avLst/>
          </a:prstGeom>
        </p:spPr>
      </p:pic>
    </p:spTree>
    <p:extLst>
      <p:ext uri="{BB962C8B-B14F-4D97-AF65-F5344CB8AC3E}">
        <p14:creationId xmlns:p14="http://schemas.microsoft.com/office/powerpoint/2010/main" val="285964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4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Player’s Role</a:t>
            </a:r>
          </a:p>
        </p:txBody>
      </p:sp>
      <p:sp>
        <p:nvSpPr>
          <p:cNvPr id="3" name="Content Placeholder 2"/>
          <p:cNvSpPr>
            <a:spLocks noGrp="1"/>
          </p:cNvSpPr>
          <p:nvPr>
            <p:ph idx="1"/>
          </p:nvPr>
        </p:nvSpPr>
        <p:spPr>
          <a:xfrm>
            <a:off x="2589212" y="2133600"/>
            <a:ext cx="8915400" cy="2631347"/>
          </a:xfrm>
        </p:spPr>
        <p:txBody>
          <a:bodyPr/>
          <a:lstStyle/>
          <a:p>
            <a:r>
              <a:rPr lang="en-US" dirty="0"/>
              <a:t>The player has an overhead view of the city to view and select buildings, people, and services.</a:t>
            </a:r>
          </a:p>
          <a:p>
            <a:r>
              <a:rPr lang="en-US" dirty="0"/>
              <a:t>The player is taking a role of a Mayor or city developer and is in charge of building and managing a city.</a:t>
            </a:r>
          </a:p>
          <a:p>
            <a:r>
              <a:rPr lang="en-US" dirty="0"/>
              <a:t>The player must manage the budget, choose polices, control traffic flow, manage modes of transportation, buy land, and most importantly to grow population, keep the city’s citizens happy.</a:t>
            </a:r>
          </a:p>
        </p:txBody>
      </p:sp>
      <p:pic>
        <p:nvPicPr>
          <p:cNvPr id="4" name="powerpointPlayerRo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29160" y="4993547"/>
            <a:ext cx="609600" cy="609600"/>
          </a:xfrm>
          <a:prstGeom prst="rect">
            <a:avLst/>
          </a:prstGeom>
        </p:spPr>
      </p:pic>
    </p:spTree>
    <p:extLst>
      <p:ext uri="{BB962C8B-B14F-4D97-AF65-F5344CB8AC3E}">
        <p14:creationId xmlns:p14="http://schemas.microsoft.com/office/powerpoint/2010/main" val="187346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a:t>
            </a:r>
          </a:p>
        </p:txBody>
      </p:sp>
      <p:sp>
        <p:nvSpPr>
          <p:cNvPr id="3" name="Content Placeholder 2"/>
          <p:cNvSpPr>
            <a:spLocks noGrp="1"/>
          </p:cNvSpPr>
          <p:nvPr>
            <p:ph idx="1"/>
          </p:nvPr>
        </p:nvSpPr>
        <p:spPr>
          <a:xfrm>
            <a:off x="2589212" y="1765426"/>
            <a:ext cx="8915400" cy="4145796"/>
          </a:xfrm>
        </p:spPr>
        <p:txBody>
          <a:bodyPr/>
          <a:lstStyle/>
          <a:p>
            <a:pPr marL="0" indent="0">
              <a:buNone/>
            </a:pPr>
            <a:r>
              <a:rPr lang="en-US" dirty="0"/>
              <a:t>I am reviewing the Steam version of the game so the Steam software must be installed prior to installing the game. Also a Steam user account is required. Installation on my system after logging into my steam account and downloading the game was around 5 minutes. This was about normal for a game that takes up 5GB of storage.</a:t>
            </a:r>
          </a:p>
        </p:txBody>
      </p:sp>
      <p:pic>
        <p:nvPicPr>
          <p:cNvPr id="4" name="Picture 3"/>
          <p:cNvPicPr>
            <a:picLocks noChangeAspect="1"/>
          </p:cNvPicPr>
          <p:nvPr/>
        </p:nvPicPr>
        <p:blipFill>
          <a:blip r:embed="rId2"/>
          <a:stretch>
            <a:fillRect/>
          </a:stretch>
        </p:blipFill>
        <p:spPr>
          <a:xfrm>
            <a:off x="4385504" y="3758572"/>
            <a:ext cx="3476625" cy="1314450"/>
          </a:xfrm>
          <a:prstGeom prst="rect">
            <a:avLst/>
          </a:prstGeom>
        </p:spPr>
      </p:pic>
    </p:spTree>
    <p:extLst>
      <p:ext uri="{BB962C8B-B14F-4D97-AF65-F5344CB8AC3E}">
        <p14:creationId xmlns:p14="http://schemas.microsoft.com/office/powerpoint/2010/main" val="1028598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11075"/>
          </a:xfrm>
        </p:spPr>
        <p:txBody>
          <a:bodyPr/>
          <a:lstStyle/>
          <a:p>
            <a:r>
              <a:rPr lang="en-US" dirty="0"/>
              <a:t>User Interface</a:t>
            </a:r>
          </a:p>
        </p:txBody>
      </p:sp>
      <p:sp>
        <p:nvSpPr>
          <p:cNvPr id="3" name="Content Placeholder 2"/>
          <p:cNvSpPr>
            <a:spLocks noGrp="1"/>
          </p:cNvSpPr>
          <p:nvPr>
            <p:ph idx="1"/>
          </p:nvPr>
        </p:nvSpPr>
        <p:spPr>
          <a:xfrm>
            <a:off x="2589212" y="1468073"/>
            <a:ext cx="8915400" cy="1593909"/>
          </a:xfrm>
        </p:spPr>
        <p:txBody>
          <a:bodyPr/>
          <a:lstStyle/>
          <a:p>
            <a:pPr marL="0" indent="0">
              <a:buNone/>
            </a:pPr>
            <a:r>
              <a:rPr lang="en-US" dirty="0"/>
              <a:t>The user interface for Cities: Skylines does take a little learning. The developers did a good job placing everything logically. The game does a good job teaching you through the interface and its options as the game progresses and more things unlock.</a:t>
            </a:r>
          </a:p>
        </p:txBody>
      </p:sp>
      <p:pic>
        <p:nvPicPr>
          <p:cNvPr id="4" name="Picture 3"/>
          <p:cNvPicPr>
            <a:picLocks noChangeAspect="1"/>
          </p:cNvPicPr>
          <p:nvPr/>
        </p:nvPicPr>
        <p:blipFill>
          <a:blip r:embed="rId2"/>
          <a:stretch>
            <a:fillRect/>
          </a:stretch>
        </p:blipFill>
        <p:spPr>
          <a:xfrm>
            <a:off x="4062671" y="3061982"/>
            <a:ext cx="5968482" cy="2920482"/>
          </a:xfrm>
          <a:prstGeom prst="rect">
            <a:avLst/>
          </a:prstGeom>
        </p:spPr>
      </p:pic>
    </p:spTree>
    <p:extLst>
      <p:ext uri="{BB962C8B-B14F-4D97-AF65-F5344CB8AC3E}">
        <p14:creationId xmlns:p14="http://schemas.microsoft.com/office/powerpoint/2010/main" val="348358270"/>
      </p:ext>
    </p:extLst>
  </p:cSld>
  <p:clrMapOvr>
    <a:masterClrMapping/>
  </p:clrMapOvr>
</p:sld>
</file>

<file path=ppt/theme/theme1.xml><?xml version="1.0" encoding="utf-8"?>
<a:theme xmlns:a="http://schemas.openxmlformats.org/drawingml/2006/main" name="Wisp">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7045</TotalTime>
  <Words>1484</Words>
  <Application>Microsoft Office PowerPoint</Application>
  <PresentationFormat>Widescreen</PresentationFormat>
  <Paragraphs>106</Paragraphs>
  <Slides>22</Slides>
  <Notes>0</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Century Gothic</vt:lpstr>
      <vt:lpstr>Wingdings 3</vt:lpstr>
      <vt:lpstr>Wisp</vt:lpstr>
      <vt:lpstr>Cities: Skylines Review</vt:lpstr>
      <vt:lpstr>Title: Cities: Skylines  Developed By: Colossal Order Published By: Paradox Interactive City Builder Game Price Now: $29.99 Original Price: $39.99 Released: 3/10/2015</vt:lpstr>
      <vt:lpstr>Minimum Stated Hardware Requirements:</vt:lpstr>
      <vt:lpstr>Recommended Hardware Requirements:</vt:lpstr>
      <vt:lpstr>Hardware Requirements Analysis </vt:lpstr>
      <vt:lpstr>Quick Overview</vt:lpstr>
      <vt:lpstr>The Player’s Role</vt:lpstr>
      <vt:lpstr>Installation</vt:lpstr>
      <vt:lpstr>User Interface</vt:lpstr>
      <vt:lpstr>Gameplay</vt:lpstr>
      <vt:lpstr>My Recorded Gameplay Video  </vt:lpstr>
      <vt:lpstr>Scoring</vt:lpstr>
      <vt:lpstr>Artwork</vt:lpstr>
      <vt:lpstr>Sound and Music</vt:lpstr>
      <vt:lpstr>Bugs</vt:lpstr>
      <vt:lpstr>What Makes Cites: Skylines Fun</vt:lpstr>
      <vt:lpstr>What Makes Cites: Skylines Not so Fun</vt:lpstr>
      <vt:lpstr>Appropriate Audience</vt:lpstr>
      <vt:lpstr>Strengths / Weaknesses</vt:lpstr>
      <vt:lpstr>How Cities: Skylines can be Improved</vt:lpstr>
      <vt:lpstr>Cities: Skylines: Worth it?</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Cities: Skylines Review</dc:title>
  <dc:creator>Len-Laptop</dc:creator>
  <cp:lastModifiedBy>Andrew Rodman</cp:lastModifiedBy>
  <cp:revision>72</cp:revision>
  <dcterms:created xsi:type="dcterms:W3CDTF">2016-09-13T01:46:10Z</dcterms:created>
  <dcterms:modified xsi:type="dcterms:W3CDTF">2016-09-22T01:54:04Z</dcterms:modified>
</cp:coreProperties>
</file>