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78" d="100"/>
          <a:sy n="78" d="100"/>
        </p:scale>
        <p:origin x="132"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D416E9-FD99-4EB6-A0A7-1FF792319290}"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2799655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198953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260510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4056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1623133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0D416E9-FD99-4EB6-A0A7-1FF792319290}" type="datetimeFigureOut">
              <a:rPr lang="en-US" smtClean="0"/>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360137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0D416E9-FD99-4EB6-A0A7-1FF792319290}" type="datetimeFigureOut">
              <a:rPr lang="en-US" smtClean="0"/>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372089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416E9-FD99-4EB6-A0A7-1FF792319290}"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949225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416E9-FD99-4EB6-A0A7-1FF792319290}"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123614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416E9-FD99-4EB6-A0A7-1FF792319290}"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92952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D416E9-FD99-4EB6-A0A7-1FF792319290}"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181480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122849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D416E9-FD99-4EB6-A0A7-1FF792319290}" type="datetimeFigureOut">
              <a:rPr lang="en-US" smtClean="0"/>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4794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D416E9-FD99-4EB6-A0A7-1FF792319290}" type="datetimeFigureOut">
              <a:rPr lang="en-US" smtClean="0"/>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224322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416E9-FD99-4EB6-A0A7-1FF792319290}" type="datetimeFigureOut">
              <a:rPr lang="en-US" smtClean="0"/>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211343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425403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D416E9-FD99-4EB6-A0A7-1FF792319290}"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7B802-E5EF-4698-8ABF-041DD87466C1}" type="slidenum">
              <a:rPr lang="en-US" smtClean="0"/>
              <a:t>‹#›</a:t>
            </a:fld>
            <a:endParaRPr lang="en-US"/>
          </a:p>
        </p:txBody>
      </p:sp>
    </p:spTree>
    <p:extLst>
      <p:ext uri="{BB962C8B-B14F-4D97-AF65-F5344CB8AC3E}">
        <p14:creationId xmlns:p14="http://schemas.microsoft.com/office/powerpoint/2010/main" val="237705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0D416E9-FD99-4EB6-A0A7-1FF792319290}" type="datetimeFigureOut">
              <a:rPr lang="en-US" smtClean="0"/>
              <a:t>9/21/2016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527B802-E5EF-4698-8ABF-041DD87466C1}" type="slidenum">
              <a:rPr lang="en-US" smtClean="0"/>
              <a:t>‹#›</a:t>
            </a:fld>
            <a:endParaRPr lang="en-US"/>
          </a:p>
        </p:txBody>
      </p:sp>
    </p:spTree>
    <p:extLst>
      <p:ext uri="{BB962C8B-B14F-4D97-AF65-F5344CB8AC3E}">
        <p14:creationId xmlns:p14="http://schemas.microsoft.com/office/powerpoint/2010/main" val="31861136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Game Evaluation</a:t>
            </a:r>
            <a:br>
              <a:rPr lang="en-US" dirty="0"/>
            </a:br>
            <a:r>
              <a:rPr lang="en-US" dirty="0"/>
              <a:t>Witcher 3: Wild Hunt</a:t>
            </a:r>
          </a:p>
        </p:txBody>
      </p:sp>
      <p:sp>
        <p:nvSpPr>
          <p:cNvPr id="3" name="Subtitle 2"/>
          <p:cNvSpPr>
            <a:spLocks noGrp="1"/>
          </p:cNvSpPr>
          <p:nvPr>
            <p:ph type="subTitle" idx="1"/>
          </p:nvPr>
        </p:nvSpPr>
        <p:spPr/>
        <p:txBody>
          <a:bodyPr/>
          <a:lstStyle/>
          <a:p>
            <a:r>
              <a:rPr lang="en-US" dirty="0"/>
              <a:t>Anthony Robinson</a:t>
            </a:r>
          </a:p>
          <a:p>
            <a:r>
              <a:rPr lang="en-US" dirty="0"/>
              <a:t>CIS 487</a:t>
            </a:r>
          </a:p>
        </p:txBody>
      </p:sp>
    </p:spTree>
    <p:extLst>
      <p:ext uri="{BB962C8B-B14F-4D97-AF65-F5344CB8AC3E}">
        <p14:creationId xmlns:p14="http://schemas.microsoft.com/office/powerpoint/2010/main" val="2173513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Basic Information		</a:t>
            </a:r>
          </a:p>
        </p:txBody>
      </p:sp>
      <p:sp>
        <p:nvSpPr>
          <p:cNvPr id="3" name="Content Placeholder 2"/>
          <p:cNvSpPr>
            <a:spLocks noGrp="1"/>
          </p:cNvSpPr>
          <p:nvPr>
            <p:ph idx="1"/>
          </p:nvPr>
        </p:nvSpPr>
        <p:spPr/>
        <p:txBody>
          <a:bodyPr/>
          <a:lstStyle/>
          <a:p>
            <a:r>
              <a:rPr lang="en-US" dirty="0"/>
              <a:t>Developer: CD Projekt RED</a:t>
            </a:r>
          </a:p>
          <a:p>
            <a:r>
              <a:rPr lang="en-US" dirty="0"/>
              <a:t>Genre: Action Role-Playing</a:t>
            </a:r>
          </a:p>
          <a:p>
            <a:r>
              <a:rPr lang="en-US" dirty="0"/>
              <a:t>Price: Standard($25.99); Complete Edition($49.99)</a:t>
            </a:r>
          </a:p>
          <a:p>
            <a:r>
              <a:rPr lang="en-US" dirty="0"/>
              <a:t>50GB on PS4 and Xbox One</a:t>
            </a:r>
          </a:p>
        </p:txBody>
      </p:sp>
    </p:spTree>
    <p:extLst>
      <p:ext uri="{BB962C8B-B14F-4D97-AF65-F5344CB8AC3E}">
        <p14:creationId xmlns:p14="http://schemas.microsoft.com/office/powerpoint/2010/main" val="100042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Game Summary</a:t>
            </a:r>
          </a:p>
        </p:txBody>
      </p:sp>
      <p:sp>
        <p:nvSpPr>
          <p:cNvPr id="3" name="Content Placeholder 2"/>
          <p:cNvSpPr>
            <a:spLocks noGrp="1"/>
          </p:cNvSpPr>
          <p:nvPr>
            <p:ph idx="1"/>
          </p:nvPr>
        </p:nvSpPr>
        <p:spPr/>
        <p:txBody>
          <a:bodyPr/>
          <a:lstStyle/>
          <a:p>
            <a:r>
              <a:rPr lang="en-US" dirty="0"/>
              <a:t>You play as Geralt of Rivea, a Witcher, monster killer for hire as he searches for his adoptive ward Ciri, who is on the run from the fearsome Wild Hunt.</a:t>
            </a:r>
          </a:p>
          <a:p>
            <a:r>
              <a:rPr lang="en-US" dirty="0"/>
              <a:t>On your journey you meet up with varying characters both new and old that help you on your search while taking on Witcher contracts along the way.</a:t>
            </a:r>
          </a:p>
          <a:p>
            <a:endParaRPr lang="en-US" dirty="0"/>
          </a:p>
        </p:txBody>
      </p:sp>
    </p:spTree>
    <p:extLst>
      <p:ext uri="{BB962C8B-B14F-4D97-AF65-F5344CB8AC3E}">
        <p14:creationId xmlns:p14="http://schemas.microsoft.com/office/powerpoint/2010/main" val="372272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Game Summary</a:t>
            </a:r>
          </a:p>
        </p:txBody>
      </p:sp>
      <p:sp>
        <p:nvSpPr>
          <p:cNvPr id="3" name="Content Placeholder 2"/>
          <p:cNvSpPr>
            <a:spLocks noGrp="1"/>
          </p:cNvSpPr>
          <p:nvPr>
            <p:ph idx="1"/>
          </p:nvPr>
        </p:nvSpPr>
        <p:spPr/>
        <p:txBody>
          <a:bodyPr/>
          <a:lstStyle/>
          <a:p>
            <a:r>
              <a:rPr lang="en-US" dirty="0"/>
              <a:t>The user interface seemed a little cluttered and complicated at first, but as time went on, I got a lot more comfortable with it.</a:t>
            </a:r>
          </a:p>
          <a:p>
            <a:r>
              <a:rPr lang="en-US" dirty="0"/>
              <a:t>Gameplay:</a:t>
            </a:r>
          </a:p>
          <a:p>
            <a:pPr lvl="1"/>
            <a:r>
              <a:rPr lang="en-US" dirty="0"/>
              <a:t>3</a:t>
            </a:r>
            <a:r>
              <a:rPr lang="en-US" baseline="30000" dirty="0"/>
              <a:t>rd</a:t>
            </a:r>
            <a:r>
              <a:rPr lang="en-US" dirty="0"/>
              <a:t> person</a:t>
            </a:r>
          </a:p>
          <a:p>
            <a:pPr lvl="1"/>
            <a:r>
              <a:rPr lang="en-US" dirty="0"/>
              <a:t>Swordplay as well as magic abilities</a:t>
            </a:r>
          </a:p>
          <a:p>
            <a:pPr lvl="1"/>
            <a:r>
              <a:rPr lang="en-US" dirty="0"/>
              <a:t>Horseback riding/ mounted combat</a:t>
            </a:r>
          </a:p>
          <a:p>
            <a:pPr lvl="1"/>
            <a:r>
              <a:rPr lang="en-US" dirty="0"/>
              <a:t>Ranged combat(crossbow, bombs)</a:t>
            </a:r>
          </a:p>
          <a:p>
            <a:pPr lvl="1"/>
            <a:r>
              <a:rPr lang="en-US" dirty="0"/>
              <a:t>Witcher sense </a:t>
            </a:r>
          </a:p>
          <a:p>
            <a:r>
              <a:rPr lang="en-US" dirty="0"/>
              <a:t>No bugs that I have encountered </a:t>
            </a:r>
          </a:p>
          <a:p>
            <a:pPr lvl="1"/>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620" y="2300801"/>
            <a:ext cx="4762500" cy="2676525"/>
          </a:xfrm>
          <a:prstGeom prst="rect">
            <a:avLst/>
          </a:prstGeom>
        </p:spPr>
      </p:pic>
    </p:spTree>
    <p:extLst>
      <p:ext uri="{BB962C8B-B14F-4D97-AF65-F5344CB8AC3E}">
        <p14:creationId xmlns:p14="http://schemas.microsoft.com/office/powerpoint/2010/main" val="178526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Game Review</a:t>
            </a:r>
          </a:p>
        </p:txBody>
      </p:sp>
      <p:sp>
        <p:nvSpPr>
          <p:cNvPr id="3" name="Content Placeholder 2"/>
          <p:cNvSpPr>
            <a:spLocks noGrp="1"/>
          </p:cNvSpPr>
          <p:nvPr>
            <p:ph idx="1"/>
          </p:nvPr>
        </p:nvSpPr>
        <p:spPr/>
        <p:txBody>
          <a:bodyPr/>
          <a:lstStyle/>
          <a:p>
            <a:r>
              <a:rPr lang="en-US" dirty="0"/>
              <a:t>What’s good:</a:t>
            </a:r>
          </a:p>
          <a:p>
            <a:pPr lvl="1"/>
            <a:r>
              <a:rPr lang="en-US" dirty="0"/>
              <a:t>The story; it has a certain suspense to it as you try to track down Ciri and see what she’s been doing. Suspense also comes form the various contracts you take on as you try to determine what type of monster the contract is referring to.</a:t>
            </a:r>
          </a:p>
          <a:p>
            <a:pPr lvl="1"/>
            <a:r>
              <a:rPr lang="en-US" dirty="0"/>
              <a:t>The combat; it is tactical to an extent. You can’t just hack and slash your way to victory, when dealing with monsters you need to research them and see what oils(for your sword), potions and magic abilities are best for taking it on. For humans, you need to utilize all of your abilities because you are often surrounded by enemies.</a:t>
            </a:r>
          </a:p>
        </p:txBody>
      </p:sp>
    </p:spTree>
    <p:extLst>
      <p:ext uri="{BB962C8B-B14F-4D97-AF65-F5344CB8AC3E}">
        <p14:creationId xmlns:p14="http://schemas.microsoft.com/office/powerpoint/2010/main" val="3144830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Game Review</a:t>
            </a:r>
          </a:p>
        </p:txBody>
      </p:sp>
      <p:sp>
        <p:nvSpPr>
          <p:cNvPr id="3" name="Content Placeholder 2"/>
          <p:cNvSpPr>
            <a:spLocks noGrp="1"/>
          </p:cNvSpPr>
          <p:nvPr>
            <p:ph idx="1"/>
          </p:nvPr>
        </p:nvSpPr>
        <p:spPr/>
        <p:txBody>
          <a:bodyPr/>
          <a:lstStyle/>
          <a:p>
            <a:r>
              <a:rPr lang="en-US" dirty="0"/>
              <a:t>What’s bad:</a:t>
            </a:r>
          </a:p>
          <a:p>
            <a:pPr lvl="1"/>
            <a:r>
              <a:rPr lang="en-US" dirty="0"/>
              <a:t>You can’t quite escape the repetitiveness of the contracts. If you do enough, you might see similar if not the same species of monsters as the culprit.</a:t>
            </a:r>
          </a:p>
          <a:p>
            <a:pPr lvl="1"/>
            <a:r>
              <a:rPr lang="en-US" dirty="0"/>
              <a:t>The “normal” difficulty is too easy and though the difficulty above it is an improvement, the game isn’t extremely challenging unless played on hardest difficulty</a:t>
            </a:r>
          </a:p>
          <a:p>
            <a:r>
              <a:rPr lang="en-US" dirty="0"/>
              <a:t>How does it compare:</a:t>
            </a:r>
          </a:p>
          <a:p>
            <a:pPr lvl="1"/>
            <a:r>
              <a:rPr lang="en-US" dirty="0"/>
              <a:t>I feel like its one of the best ARPG games I have played. The world is a lot bigger than most other games and the characters are so different as far as their personalities are concerned that it further submerges you into the world.</a:t>
            </a:r>
          </a:p>
          <a:p>
            <a:pPr lvl="1"/>
            <a:r>
              <a:rPr lang="en-US" dirty="0"/>
              <a:t>I believe it is better than most of the other games in its genre because of its story, combat and intriguing world.</a:t>
            </a:r>
          </a:p>
          <a:p>
            <a:pPr lvl="1"/>
            <a:endParaRPr lang="en-US" dirty="0"/>
          </a:p>
          <a:p>
            <a:pPr lvl="5"/>
            <a:endParaRPr lang="en-US" dirty="0"/>
          </a:p>
          <a:p>
            <a:pPr lvl="1"/>
            <a:endParaRPr lang="en-US" dirty="0"/>
          </a:p>
        </p:txBody>
      </p:sp>
    </p:spTree>
    <p:extLst>
      <p:ext uri="{BB962C8B-B14F-4D97-AF65-F5344CB8AC3E}">
        <p14:creationId xmlns:p14="http://schemas.microsoft.com/office/powerpoint/2010/main" val="326539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Game Review</a:t>
            </a:r>
          </a:p>
        </p:txBody>
      </p:sp>
      <p:sp>
        <p:nvSpPr>
          <p:cNvPr id="3" name="Content Placeholder 2"/>
          <p:cNvSpPr>
            <a:spLocks noGrp="1"/>
          </p:cNvSpPr>
          <p:nvPr>
            <p:ph idx="1"/>
          </p:nvPr>
        </p:nvSpPr>
        <p:spPr/>
        <p:txBody>
          <a:bodyPr/>
          <a:lstStyle/>
          <a:p>
            <a:r>
              <a:rPr lang="en-US" dirty="0"/>
              <a:t>Audience:</a:t>
            </a:r>
          </a:p>
          <a:p>
            <a:pPr lvl="1"/>
            <a:r>
              <a:rPr lang="en-US" dirty="0"/>
              <a:t>Mature (18+)</a:t>
            </a:r>
          </a:p>
          <a:p>
            <a:r>
              <a:rPr lang="en-US" dirty="0"/>
              <a:t>Design Mistakes</a:t>
            </a:r>
          </a:p>
          <a:p>
            <a:pPr lvl="1"/>
            <a:r>
              <a:rPr lang="en-US" dirty="0"/>
              <a:t>Difficulty balancing</a:t>
            </a:r>
          </a:p>
          <a:p>
            <a:pPr lvl="2"/>
            <a:r>
              <a:rPr lang="en-US" dirty="0"/>
              <a:t>Game is arguably too easy if not played on “Death March” the hardest difficulty.</a:t>
            </a:r>
          </a:p>
          <a:p>
            <a:r>
              <a:rPr lang="en-US" dirty="0"/>
              <a:t>Improvements</a:t>
            </a:r>
          </a:p>
          <a:p>
            <a:pPr lvl="1"/>
            <a:r>
              <a:rPr lang="en-US" dirty="0"/>
              <a:t>Adding more interesting farming elements. (dungeon raids)</a:t>
            </a:r>
          </a:p>
          <a:p>
            <a:pPr marL="450000" lvl="1" indent="0">
              <a:buNone/>
            </a:pPr>
            <a:endParaRPr lang="en-US" dirty="0"/>
          </a:p>
        </p:txBody>
      </p:sp>
    </p:spTree>
    <p:extLst>
      <p:ext uri="{BB962C8B-B14F-4D97-AF65-F5344CB8AC3E}">
        <p14:creationId xmlns:p14="http://schemas.microsoft.com/office/powerpoint/2010/main" val="112517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Summary</a:t>
            </a:r>
          </a:p>
        </p:txBody>
      </p:sp>
      <p:sp>
        <p:nvSpPr>
          <p:cNvPr id="3" name="Content Placeholder 2"/>
          <p:cNvSpPr>
            <a:spLocks noGrp="1"/>
          </p:cNvSpPr>
          <p:nvPr>
            <p:ph idx="1"/>
          </p:nvPr>
        </p:nvSpPr>
        <p:spPr/>
        <p:txBody>
          <a:bodyPr/>
          <a:lstStyle/>
          <a:p>
            <a:r>
              <a:rPr lang="en-US" dirty="0"/>
              <a:t>Overall strengths:</a:t>
            </a:r>
          </a:p>
          <a:p>
            <a:pPr lvl="1"/>
            <a:r>
              <a:rPr lang="en-US" dirty="0"/>
              <a:t>Story</a:t>
            </a:r>
          </a:p>
          <a:p>
            <a:pPr lvl="1"/>
            <a:r>
              <a:rPr lang="en-US" dirty="0"/>
              <a:t>Combat</a:t>
            </a:r>
          </a:p>
          <a:p>
            <a:pPr lvl="1"/>
            <a:r>
              <a:rPr lang="en-US" dirty="0"/>
              <a:t>Game world/characters</a:t>
            </a:r>
          </a:p>
          <a:p>
            <a:r>
              <a:rPr lang="en-US" dirty="0"/>
              <a:t>Overall weaknesses</a:t>
            </a:r>
          </a:p>
          <a:p>
            <a:pPr lvl="1"/>
            <a:r>
              <a:rPr lang="en-US" dirty="0"/>
              <a:t>Difficulty</a:t>
            </a:r>
          </a:p>
          <a:p>
            <a:pPr lvl="1"/>
            <a:r>
              <a:rPr lang="en-US" dirty="0"/>
              <a:t>Slight repetitiveness</a:t>
            </a:r>
          </a:p>
          <a:p>
            <a:r>
              <a:rPr lang="en-US" dirty="0"/>
              <a:t>Worth buying?</a:t>
            </a:r>
          </a:p>
          <a:p>
            <a:pPr lvl="1"/>
            <a:r>
              <a:rPr lang="en-US" dirty="0"/>
              <a:t>Absolutely </a:t>
            </a:r>
          </a:p>
        </p:txBody>
      </p:sp>
    </p:spTree>
    <p:extLst>
      <p:ext uri="{BB962C8B-B14F-4D97-AF65-F5344CB8AC3E}">
        <p14:creationId xmlns:p14="http://schemas.microsoft.com/office/powerpoint/2010/main" val="28759411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241</TotalTime>
  <Words>471</Words>
  <Application>Microsoft Office PowerPoint</Application>
  <PresentationFormat>Widescreen</PresentationFormat>
  <Paragraphs>50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Calisto MT</vt:lpstr>
      <vt:lpstr>Trebuchet MS</vt:lpstr>
      <vt:lpstr>Wingdings 2</vt:lpstr>
      <vt:lpstr>Slate</vt:lpstr>
      <vt:lpstr>Game Evaluation Witcher 3: Wild Hunt</vt:lpstr>
      <vt:lpstr>Basic Information  </vt:lpstr>
      <vt:lpstr>Game Summary</vt:lpstr>
      <vt:lpstr>Game Summary</vt:lpstr>
      <vt:lpstr>Game Review</vt:lpstr>
      <vt:lpstr>Game Review</vt:lpstr>
      <vt:lpstr>Game Review</vt:lpstr>
      <vt:lpstr>Summary</vt:lpstr>
    </vt:vector>
  </TitlesOfParts>
  <Company>University of Michigan-Dearborn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Evaluation Witcher 3: Wild Hunt</dc:title>
  <dc:creator>Administrator</dc:creator>
  <cp:lastModifiedBy>Anthony</cp:lastModifiedBy>
  <cp:revision>13</cp:revision>
  <dcterms:created xsi:type="dcterms:W3CDTF">2016-09-20T20:22:20Z</dcterms:created>
  <dcterms:modified xsi:type="dcterms:W3CDTF">2016-09-21T07:04:42Z</dcterms:modified>
</cp:coreProperties>
</file>