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8166840-2426-4516-9BDE-3B5BF90F9C46}" type="datetimeFigureOut">
              <a:rPr lang="en-US" smtClean="0"/>
              <a:pPr/>
              <a:t>9/21/2016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AD5997B-CB6D-43ED-9932-52C7B81BEB7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166840-2426-4516-9BDE-3B5BF90F9C46}"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5997B-CB6D-43ED-9932-52C7B81BEB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166840-2426-4516-9BDE-3B5BF90F9C46}"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5997B-CB6D-43ED-9932-52C7B81BEB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166840-2426-4516-9BDE-3B5BF90F9C46}"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5997B-CB6D-43ED-9932-52C7B81BEB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166840-2426-4516-9BDE-3B5BF90F9C46}"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5997B-CB6D-43ED-9932-52C7B81BEB7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166840-2426-4516-9BDE-3B5BF90F9C46}"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5997B-CB6D-43ED-9932-52C7B81BEB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8166840-2426-4516-9BDE-3B5BF90F9C46}" type="datetimeFigureOut">
              <a:rPr lang="en-US" smtClean="0"/>
              <a:pPr/>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D5997B-CB6D-43ED-9932-52C7B81BEB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8166840-2426-4516-9BDE-3B5BF90F9C46}" type="datetimeFigureOut">
              <a:rPr lang="en-US" smtClean="0"/>
              <a:pPr/>
              <a:t>9/21/2016</a:t>
            </a:fld>
            <a:endParaRPr lang="en-US"/>
          </a:p>
        </p:txBody>
      </p:sp>
      <p:sp>
        <p:nvSpPr>
          <p:cNvPr id="8" name="Slide Number Placeholder 7"/>
          <p:cNvSpPr>
            <a:spLocks noGrp="1"/>
          </p:cNvSpPr>
          <p:nvPr>
            <p:ph type="sldNum" sz="quarter" idx="11"/>
          </p:nvPr>
        </p:nvSpPr>
        <p:spPr/>
        <p:txBody>
          <a:bodyPr/>
          <a:lstStyle/>
          <a:p>
            <a:fld id="{2AD5997B-CB6D-43ED-9932-52C7B81BEB70}"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66840-2426-4516-9BDE-3B5BF90F9C46}" type="datetimeFigureOut">
              <a:rPr lang="en-US" smtClean="0"/>
              <a:pPr/>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D5997B-CB6D-43ED-9932-52C7B81BEB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166840-2426-4516-9BDE-3B5BF90F9C46}"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2AD5997B-CB6D-43ED-9932-52C7B81BEB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8166840-2426-4516-9BDE-3B5BF90F9C46}"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5997B-CB6D-43ED-9932-52C7B81BEB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8166840-2426-4516-9BDE-3B5BF90F9C46}" type="datetimeFigureOut">
              <a:rPr lang="en-US" smtClean="0"/>
              <a:pPr/>
              <a:t>9/21/2016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D5997B-CB6D-43ED-9932-52C7B81BEB7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D:\Videos\GameReview.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ying-light-listing-thumb-01-ps4-us-07jan15.pn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5029200" y="2590800"/>
            <a:ext cx="3810000" cy="954107"/>
          </a:xfrm>
          <a:prstGeom prst="rect">
            <a:avLst/>
          </a:prstGeom>
          <a:noFill/>
        </p:spPr>
        <p:txBody>
          <a:bodyPr wrap="square" rtlCol="0">
            <a:spAutoFit/>
          </a:bodyPr>
          <a:lstStyle/>
          <a:p>
            <a:r>
              <a:rPr lang="en-US" sz="3600" dirty="0" smtClean="0">
                <a:solidFill>
                  <a:schemeClr val="bg1"/>
                </a:solidFill>
              </a:rPr>
              <a:t>Evaluation</a:t>
            </a:r>
            <a:r>
              <a:rPr lang="en-US" sz="2400" dirty="0" smtClean="0">
                <a:solidFill>
                  <a:schemeClr val="bg1"/>
                </a:solidFill>
              </a:rPr>
              <a:t> </a:t>
            </a:r>
          </a:p>
          <a:p>
            <a:r>
              <a:rPr lang="en-US" sz="2000" dirty="0" smtClean="0">
                <a:solidFill>
                  <a:schemeClr val="bg1"/>
                </a:solidFill>
              </a:rPr>
              <a:t>by Nicholas </a:t>
            </a:r>
            <a:r>
              <a:rPr lang="en-US" sz="2000" dirty="0" err="1" smtClean="0">
                <a:solidFill>
                  <a:schemeClr val="bg1"/>
                </a:solidFill>
              </a:rPr>
              <a:t>Rebain</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game does right</a:t>
            </a:r>
            <a:endParaRPr lang="en-US" dirty="0"/>
          </a:p>
        </p:txBody>
      </p:sp>
      <p:sp>
        <p:nvSpPr>
          <p:cNvPr id="3" name="Content Placeholder 2"/>
          <p:cNvSpPr>
            <a:spLocks noGrp="1"/>
          </p:cNvSpPr>
          <p:nvPr>
            <p:ph idx="1"/>
          </p:nvPr>
        </p:nvSpPr>
        <p:spPr/>
        <p:txBody>
          <a:bodyPr/>
          <a:lstStyle/>
          <a:p>
            <a:r>
              <a:rPr lang="en-US" dirty="0" err="1" smtClean="0"/>
              <a:t>Parkour</a:t>
            </a:r>
            <a:r>
              <a:rPr lang="en-US" dirty="0" smtClean="0"/>
              <a:t> elements make moving around the city a blast, a lot of fun can be had by simply just running around.</a:t>
            </a:r>
          </a:p>
          <a:p>
            <a:r>
              <a:rPr lang="en-US" dirty="0" smtClean="0"/>
              <a:t>Story was a bit lacking but had me interested the whole way through.</a:t>
            </a:r>
          </a:p>
          <a:p>
            <a:r>
              <a:rPr lang="en-US" dirty="0" smtClean="0"/>
              <a:t>Early game combat has you constantly thinking if it is better to run or fight.</a:t>
            </a:r>
          </a:p>
          <a:p>
            <a:r>
              <a:rPr lang="en-US" dirty="0" smtClean="0"/>
              <a:t>World is beautiful with lots of detail.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game does wrong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Late game combat is way too easy. The thrill and fear of getting caught in the wrong place out in the world is all but gone as most zombies are easily killed with 1 or 2 hits.</a:t>
            </a:r>
          </a:p>
          <a:p>
            <a:r>
              <a:rPr lang="en-US" dirty="0" smtClean="0"/>
              <a:t>Crafting system leaves much to be desired. You mostly just feel like you’re just collecting random crap over and over.</a:t>
            </a:r>
          </a:p>
          <a:p>
            <a:r>
              <a:rPr lang="en-US" dirty="0" smtClean="0"/>
              <a:t>Could use more character development. Sure you want to help the survivors in the city due to their awful circumstances, but the game never really gives you a deeper reason to care about these people or even the main character.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Despite me not being that into zombie games, I loved dying light. It was a much different take on the genre than we have seen before.</a:t>
            </a:r>
          </a:p>
          <a:p>
            <a:r>
              <a:rPr lang="en-US" dirty="0" smtClean="0"/>
              <a:t>I would definitely recommend this to any fans of Dead Island and Mirrors Edge as it often times feels like a combination of the 2 games.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Video Presentation</a:t>
            </a:r>
            <a:br>
              <a:rPr lang="en-US" dirty="0" smtClean="0"/>
            </a:br>
            <a:r>
              <a:rPr lang="en-US" sz="1800" dirty="0" smtClean="0"/>
              <a:t>Click thumbnail</a:t>
            </a:r>
            <a:endParaRPr lang="en-US" sz="1800" dirty="0"/>
          </a:p>
        </p:txBody>
      </p:sp>
      <p:pic>
        <p:nvPicPr>
          <p:cNvPr id="4" name="GameReview.mp4">
            <a:hlinkClick r:id="" action="ppaction://media"/>
          </p:cNvPr>
          <p:cNvPicPr>
            <a:picLocks noGrp="1" noRot="1" noChangeAspect="1"/>
          </p:cNvPicPr>
          <p:nvPr>
            <p:ph idx="1"/>
            <a:videoFile r:link="rId1"/>
          </p:nvPr>
        </p:nvPicPr>
        <p:blipFill>
          <a:blip r:embed="rId3"/>
          <a:stretch>
            <a:fillRect/>
          </a:stretch>
        </p:blipFill>
        <p:spPr>
          <a:xfrm>
            <a:off x="1066800" y="1524000"/>
            <a:ext cx="6705600" cy="5029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Dying Light</a:t>
            </a:r>
            <a:endParaRPr lang="en-US" dirty="0"/>
          </a:p>
        </p:txBody>
      </p:sp>
      <p:sp>
        <p:nvSpPr>
          <p:cNvPr id="3" name="Content Placeholder 2"/>
          <p:cNvSpPr>
            <a:spLocks noGrp="1"/>
          </p:cNvSpPr>
          <p:nvPr>
            <p:ph idx="1"/>
          </p:nvPr>
        </p:nvSpPr>
        <p:spPr/>
        <p:txBody>
          <a:bodyPr/>
          <a:lstStyle/>
          <a:p>
            <a:r>
              <a:rPr lang="en-US" dirty="0" smtClean="0"/>
              <a:t>Dying Light is an open world first person zombie survival game </a:t>
            </a:r>
          </a:p>
          <a:p>
            <a:r>
              <a:rPr lang="en-US" dirty="0" smtClean="0"/>
              <a:t>It was developed by </a:t>
            </a:r>
            <a:r>
              <a:rPr lang="en-US" dirty="0" err="1" smtClean="0"/>
              <a:t>Techland</a:t>
            </a:r>
            <a:r>
              <a:rPr lang="en-US" dirty="0" smtClean="0"/>
              <a:t> and published by Warner Bros in January of 2015.</a:t>
            </a:r>
          </a:p>
          <a:p>
            <a:r>
              <a:rPr lang="en-US" dirty="0" smtClean="0"/>
              <a:t>Sold for $60 at release.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smtClean="0"/>
              <a:t>Minimum</a:t>
            </a:r>
          </a:p>
          <a:p>
            <a:pPr lvl="1"/>
            <a:r>
              <a:rPr lang="en-US" dirty="0" smtClean="0"/>
              <a:t>CPU: Intel i5-2500</a:t>
            </a:r>
          </a:p>
          <a:p>
            <a:pPr lvl="1"/>
            <a:r>
              <a:rPr lang="en-US" dirty="0" smtClean="0"/>
              <a:t>Ram: 4GB</a:t>
            </a:r>
          </a:p>
          <a:p>
            <a:pPr lvl="1"/>
            <a:r>
              <a:rPr lang="en-US" dirty="0" smtClean="0"/>
              <a:t>GPU: </a:t>
            </a:r>
            <a:r>
              <a:rPr lang="en-US" dirty="0" err="1" smtClean="0"/>
              <a:t>GeForce</a:t>
            </a:r>
            <a:r>
              <a:rPr lang="en-US" dirty="0" smtClean="0"/>
              <a:t> GTX 560 / AMD HD 6870</a:t>
            </a:r>
          </a:p>
          <a:p>
            <a:r>
              <a:rPr lang="en-US" dirty="0" smtClean="0"/>
              <a:t>Recommended</a:t>
            </a:r>
          </a:p>
          <a:p>
            <a:pPr lvl="1"/>
            <a:r>
              <a:rPr lang="en-US" dirty="0" smtClean="0"/>
              <a:t>CPU: Intel i5-4670K</a:t>
            </a:r>
          </a:p>
          <a:p>
            <a:pPr lvl="1"/>
            <a:r>
              <a:rPr lang="en-US" dirty="0" smtClean="0"/>
              <a:t>Ram: 8GB</a:t>
            </a:r>
          </a:p>
          <a:p>
            <a:pPr lvl="1"/>
            <a:r>
              <a:rPr lang="en-US" dirty="0" smtClean="0"/>
              <a:t>GPU: </a:t>
            </a:r>
            <a:r>
              <a:rPr lang="en-US" dirty="0" err="1" smtClean="0"/>
              <a:t>GeForce</a:t>
            </a:r>
            <a:r>
              <a:rPr lang="en-US" dirty="0" smtClean="0"/>
              <a:t> GTX 780 / AMD R9 290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summary</a:t>
            </a:r>
            <a:endParaRPr lang="en-US" dirty="0"/>
          </a:p>
        </p:txBody>
      </p:sp>
      <p:sp>
        <p:nvSpPr>
          <p:cNvPr id="3" name="Content Placeholder 2"/>
          <p:cNvSpPr>
            <a:spLocks noGrp="1"/>
          </p:cNvSpPr>
          <p:nvPr>
            <p:ph idx="1"/>
          </p:nvPr>
        </p:nvSpPr>
        <p:spPr/>
        <p:txBody>
          <a:bodyPr>
            <a:normAutofit/>
          </a:bodyPr>
          <a:lstStyle/>
          <a:p>
            <a:r>
              <a:rPr lang="en-US" sz="2800" dirty="0" smtClean="0"/>
              <a:t>You are an undercover agent dropped into the city of </a:t>
            </a:r>
            <a:r>
              <a:rPr lang="en-US" sz="2800" dirty="0"/>
              <a:t>H</a:t>
            </a:r>
            <a:r>
              <a:rPr lang="en-US" sz="2800" dirty="0" smtClean="0"/>
              <a:t>arran which has suffered a devastating outbreak that turned much of the population into zombies.</a:t>
            </a:r>
          </a:p>
          <a:p>
            <a:r>
              <a:rPr lang="en-US" sz="2800" dirty="0" smtClean="0"/>
              <a:t>Your mission is to look for a secret file that was stolen from your agency that is related to the outbreak.</a:t>
            </a:r>
          </a:p>
          <a:p>
            <a:pPr>
              <a:buNone/>
            </a:pP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Game Play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game starts like a typical RPG having you start by doing small jobs for what little survivors are left in the city. You help people gather supplies and what not while slowly getting closer to identifying what happened to the file you are looking for.</a:t>
            </a:r>
          </a:p>
          <a:p>
            <a:r>
              <a:rPr lang="en-US" dirty="0" smtClean="0"/>
              <a:t>Combat is mainly hand to hand using melee weapons because gunshots send hordes of zombies your way since they are attracted to loud noises.</a:t>
            </a:r>
          </a:p>
          <a:p>
            <a:r>
              <a:rPr lang="en-US" dirty="0" smtClean="0"/>
              <a:t>The game heavily uses </a:t>
            </a:r>
            <a:r>
              <a:rPr lang="en-US" dirty="0" err="1" smtClean="0"/>
              <a:t>parkour</a:t>
            </a:r>
            <a:r>
              <a:rPr lang="en-US" dirty="0" smtClean="0"/>
              <a:t> elements to have you move around the city and escape zombies. It is this feature that vastly separates dying light from </a:t>
            </a:r>
            <a:r>
              <a:rPr lang="en-US" dirty="0" err="1"/>
              <a:t>T</a:t>
            </a:r>
            <a:r>
              <a:rPr lang="en-US" dirty="0" err="1" smtClean="0"/>
              <a:t>echlands</a:t>
            </a:r>
            <a:r>
              <a:rPr lang="en-US" dirty="0" smtClean="0"/>
              <a:t> other zombie survival game, Dead Island.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Visuals</a:t>
            </a:r>
            <a:endParaRPr lang="en-US" dirty="0"/>
          </a:p>
        </p:txBody>
      </p:sp>
      <p:sp>
        <p:nvSpPr>
          <p:cNvPr id="3" name="Content Placeholder 2"/>
          <p:cNvSpPr>
            <a:spLocks noGrp="1"/>
          </p:cNvSpPr>
          <p:nvPr>
            <p:ph idx="1"/>
          </p:nvPr>
        </p:nvSpPr>
        <p:spPr/>
        <p:txBody>
          <a:bodyPr/>
          <a:lstStyle/>
          <a:p>
            <a:r>
              <a:rPr lang="en-US" dirty="0" smtClean="0"/>
              <a:t>The city of Harran is filled with minor details that makes the map look great.</a:t>
            </a:r>
          </a:p>
          <a:p>
            <a:r>
              <a:rPr lang="en-US" dirty="0" smtClean="0"/>
              <a:t>Character models, while not amazing, are as good as expected in a game like this.</a:t>
            </a:r>
          </a:p>
          <a:p>
            <a:r>
              <a:rPr lang="en-US" dirty="0" smtClean="0"/>
              <a:t>Graphics have been mostly re done since the games first release in a free update.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sp>
        <p:nvSpPr>
          <p:cNvPr id="3" name="Content Placeholder 2"/>
          <p:cNvSpPr>
            <a:spLocks noGrp="1"/>
          </p:cNvSpPr>
          <p:nvPr>
            <p:ph idx="1"/>
          </p:nvPr>
        </p:nvSpPr>
        <p:spPr/>
        <p:txBody>
          <a:bodyPr/>
          <a:lstStyle/>
          <a:p>
            <a:r>
              <a:rPr lang="en-US" dirty="0" smtClean="0"/>
              <a:t>The UI consists of a few simple features like a mini map and a level progress bar along with your health.</a:t>
            </a:r>
          </a:p>
          <a:p>
            <a:r>
              <a:rPr lang="en-US" dirty="0" smtClean="0"/>
              <a:t>UI elements are very see through and do not distract much from the visuals of the game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pic>
        <p:nvPicPr>
          <p:cNvPr id="1027" name="Picture 3"/>
          <p:cNvPicPr>
            <a:picLocks noGrp="1" noChangeAspect="1" noChangeArrowheads="1"/>
          </p:cNvPicPr>
          <p:nvPr>
            <p:ph idx="1"/>
          </p:nvPr>
        </p:nvPicPr>
        <p:blipFill>
          <a:blip r:embed="rId2"/>
          <a:stretch>
            <a:fillRect/>
          </a:stretch>
        </p:blipFill>
        <p:spPr bwMode="auto">
          <a:xfrm>
            <a:off x="457200" y="1643530"/>
            <a:ext cx="7467600" cy="44393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Sounds And Music</a:t>
            </a:r>
            <a:endParaRPr lang="en-US" dirty="0"/>
          </a:p>
        </p:txBody>
      </p:sp>
      <p:sp>
        <p:nvSpPr>
          <p:cNvPr id="3" name="Content Placeholder 2"/>
          <p:cNvSpPr>
            <a:spLocks noGrp="1"/>
          </p:cNvSpPr>
          <p:nvPr>
            <p:ph idx="1"/>
          </p:nvPr>
        </p:nvSpPr>
        <p:spPr/>
        <p:txBody>
          <a:bodyPr/>
          <a:lstStyle/>
          <a:p>
            <a:r>
              <a:rPr lang="en-US" dirty="0" smtClean="0"/>
              <a:t>Music is great in this game. It goes from epic music during an action scene to eerie music during the more horror like scenes. </a:t>
            </a:r>
          </a:p>
          <a:p>
            <a:r>
              <a:rPr lang="en-US" dirty="0" smtClean="0"/>
              <a:t>The music does a great job of making the game feel more atmospheric.</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149</TotalTime>
  <Words>607</Words>
  <Application>Microsoft Office PowerPoint</Application>
  <PresentationFormat>On-screen Show (4:3)</PresentationFormat>
  <Paragraphs>46</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Technic</vt:lpstr>
      <vt:lpstr>Slide 1</vt:lpstr>
      <vt:lpstr>About Dying Light</vt:lpstr>
      <vt:lpstr>Requirements</vt:lpstr>
      <vt:lpstr>Game summary</vt:lpstr>
      <vt:lpstr>Game Play</vt:lpstr>
      <vt:lpstr>Visuals</vt:lpstr>
      <vt:lpstr>User Interface</vt:lpstr>
      <vt:lpstr>User Interface</vt:lpstr>
      <vt:lpstr>Sounds And Music</vt:lpstr>
      <vt:lpstr>What the game does right</vt:lpstr>
      <vt:lpstr>What the game does wrong</vt:lpstr>
      <vt:lpstr>Summary</vt:lpstr>
      <vt:lpstr>Video Presentation Click thumbnail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dc:creator>
  <cp:lastModifiedBy>Nick</cp:lastModifiedBy>
  <cp:revision>17</cp:revision>
  <dcterms:created xsi:type="dcterms:W3CDTF">2016-09-19T16:46:53Z</dcterms:created>
  <dcterms:modified xsi:type="dcterms:W3CDTF">2016-09-22T02:30:20Z</dcterms:modified>
</cp:coreProperties>
</file>