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57" r:id="rId3"/>
    <p:sldId id="259" r:id="rId4"/>
    <p:sldId id="260" r:id="rId5"/>
    <p:sldId id="261" r:id="rId6"/>
    <p:sldId id="262" r:id="rId7"/>
    <p:sldId id="27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60"/>
  </p:normalViewPr>
  <p:slideViewPr>
    <p:cSldViewPr snapToGrid="0">
      <p:cViewPr varScale="1">
        <p:scale>
          <a:sx n="59" d="100"/>
          <a:sy n="59" d="100"/>
        </p:scale>
        <p:origin x="88" y="1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35333655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D9517-2859-44DF-A980-D8B9697298BC}"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3026571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1369819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3477025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3964755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708002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2433942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055060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83691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305923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D9517-2859-44DF-A980-D8B9697298BC}"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40022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CD9517-2859-44DF-A980-D8B9697298BC}"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16806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CD9517-2859-44DF-A980-D8B9697298BC}"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170265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CD9517-2859-44DF-A980-D8B9697298BC}"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199552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F9CD9517-2859-44DF-A980-D8B9697298BC}"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138456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D9517-2859-44DF-A980-D8B9697298BC}"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176030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D9517-2859-44DF-A980-D8B9697298BC}"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003CB-CB3E-4437-A7E2-B4C7645BBAA3}" type="slidenum">
              <a:rPr lang="en-US" smtClean="0"/>
              <a:t>‹#›</a:t>
            </a:fld>
            <a:endParaRPr lang="en-US"/>
          </a:p>
        </p:txBody>
      </p:sp>
    </p:spTree>
    <p:extLst>
      <p:ext uri="{BB962C8B-B14F-4D97-AF65-F5344CB8AC3E}">
        <p14:creationId xmlns:p14="http://schemas.microsoft.com/office/powerpoint/2010/main" val="62224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9CD9517-2859-44DF-A980-D8B9697298BC}" type="datetimeFigureOut">
              <a:rPr lang="en-US" smtClean="0"/>
              <a:t>9/21/2016</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BC003CB-CB3E-4437-A7E2-B4C7645BBAA3}" type="slidenum">
              <a:rPr lang="en-US" smtClean="0"/>
              <a:t>‹#›</a:t>
            </a:fld>
            <a:endParaRPr lang="en-US"/>
          </a:p>
        </p:txBody>
      </p:sp>
    </p:spTree>
    <p:extLst>
      <p:ext uri="{BB962C8B-B14F-4D97-AF65-F5344CB8AC3E}">
        <p14:creationId xmlns:p14="http://schemas.microsoft.com/office/powerpoint/2010/main" val="953699640"/>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rbounder.org/Starbound_Wiki"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tarbound" TargetMode="External"/><Relationship Id="rId2" Type="http://schemas.openxmlformats.org/officeDocument/2006/relationships/hyperlink" Target="http://starbounder.org/Starbound_Wiki"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399" y="1964267"/>
            <a:ext cx="7197726" cy="2578236"/>
          </a:xfrm>
        </p:spPr>
        <p:txBody>
          <a:bodyPr>
            <a:normAutofit fontScale="90000"/>
          </a:bodyPr>
          <a:lstStyle/>
          <a:p>
            <a:br>
              <a:rPr lang="en-US" dirty="0"/>
            </a:br>
            <a:r>
              <a:rPr lang="en-US" dirty="0" err="1"/>
              <a:t>Starbound</a:t>
            </a:r>
            <a:r>
              <a:rPr lang="en-US" dirty="0"/>
              <a:t> </a:t>
            </a:r>
            <a:br>
              <a:rPr lang="en-US" dirty="0"/>
            </a:br>
            <a:r>
              <a:rPr lang="en-US" sz="3600" dirty="0"/>
              <a:t>Game</a:t>
            </a:r>
            <a:r>
              <a:rPr lang="en-US" dirty="0"/>
              <a:t> </a:t>
            </a:r>
            <a:r>
              <a:rPr lang="en-US" sz="3600" dirty="0"/>
              <a:t>evaluation</a:t>
            </a:r>
            <a:br>
              <a:rPr lang="en-US" sz="3600" dirty="0"/>
            </a:br>
            <a:endParaRPr lang="en-US" sz="3600" dirty="0"/>
          </a:p>
        </p:txBody>
      </p:sp>
      <p:sp>
        <p:nvSpPr>
          <p:cNvPr id="3" name="Subtitle 2"/>
          <p:cNvSpPr>
            <a:spLocks noGrp="1"/>
          </p:cNvSpPr>
          <p:nvPr>
            <p:ph type="subTitle" idx="1"/>
          </p:nvPr>
        </p:nvSpPr>
        <p:spPr/>
        <p:txBody>
          <a:bodyPr>
            <a:normAutofit/>
          </a:bodyPr>
          <a:lstStyle/>
          <a:p>
            <a:r>
              <a:rPr lang="en-US" dirty="0"/>
              <a:t>CIS 487 FALL 2016</a:t>
            </a:r>
          </a:p>
          <a:p>
            <a:r>
              <a:rPr lang="en-US" dirty="0"/>
              <a:t>Nicholas Pilzner</a:t>
            </a:r>
          </a:p>
          <a:p>
            <a:r>
              <a:rPr lang="en-US" dirty="0"/>
              <a:t>49376401</a:t>
            </a:r>
          </a:p>
        </p:txBody>
      </p:sp>
    </p:spTree>
    <p:extLst>
      <p:ext uri="{BB962C8B-B14F-4D97-AF65-F5344CB8AC3E}">
        <p14:creationId xmlns:p14="http://schemas.microsoft.com/office/powerpoint/2010/main" val="402862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Summary</a:t>
            </a:r>
          </a:p>
        </p:txBody>
      </p:sp>
      <p:sp>
        <p:nvSpPr>
          <p:cNvPr id="3" name="Content Placeholder 2"/>
          <p:cNvSpPr>
            <a:spLocks noGrp="1"/>
          </p:cNvSpPr>
          <p:nvPr>
            <p:ph sz="half" idx="1"/>
          </p:nvPr>
        </p:nvSpPr>
        <p:spPr/>
        <p:txBody>
          <a:bodyPr>
            <a:normAutofit/>
          </a:bodyPr>
          <a:lstStyle/>
          <a:p>
            <a:pPr marL="0" indent="0">
              <a:buNone/>
            </a:pPr>
            <a:r>
              <a:rPr lang="en-US" sz="2600" b="1" dirty="0"/>
              <a:t>Manual</a:t>
            </a:r>
          </a:p>
          <a:p>
            <a:pPr marL="0" indent="0">
              <a:buNone/>
            </a:pPr>
            <a:r>
              <a:rPr lang="en-US" sz="2000" dirty="0"/>
              <a:t>All of the games manuals and resources are located at their wiki website: </a:t>
            </a:r>
            <a:r>
              <a:rPr lang="en-US" sz="2000" dirty="0">
                <a:hlinkClick r:id="rId2"/>
              </a:rPr>
              <a:t>http://starbounder.org/Starbound_Wiki</a:t>
            </a:r>
            <a:endParaRPr lang="en-US" sz="2000" dirty="0"/>
          </a:p>
          <a:p>
            <a:pPr marL="0" indent="0">
              <a:buNone/>
            </a:pPr>
            <a:endParaRPr lang="en-US" sz="2600" b="1" dirty="0"/>
          </a:p>
        </p:txBody>
      </p:sp>
      <p:sp>
        <p:nvSpPr>
          <p:cNvPr id="4" name="Content Placeholder 3"/>
          <p:cNvSpPr>
            <a:spLocks noGrp="1"/>
          </p:cNvSpPr>
          <p:nvPr>
            <p:ph sz="half" idx="2"/>
          </p:nvPr>
        </p:nvSpPr>
        <p:spPr/>
        <p:txBody>
          <a:bodyPr>
            <a:normAutofit/>
          </a:bodyPr>
          <a:lstStyle/>
          <a:p>
            <a:pPr marL="0" indent="0">
              <a:buNone/>
            </a:pPr>
            <a:r>
              <a:rPr lang="en-US" sz="2600" b="1" dirty="0"/>
              <a:t>Bugs</a:t>
            </a:r>
          </a:p>
          <a:p>
            <a:pPr marL="0" indent="0">
              <a:buNone/>
            </a:pPr>
            <a:r>
              <a:rPr lang="en-US" sz="2000" dirty="0"/>
              <a:t>The developers rely on the players to report bugs to their forums. By making reports here they can track issues that are frequent and provide easy to access updates.</a:t>
            </a:r>
          </a:p>
        </p:txBody>
      </p:sp>
    </p:spTree>
    <p:extLst>
      <p:ext uri="{BB962C8B-B14F-4D97-AF65-F5344CB8AC3E}">
        <p14:creationId xmlns:p14="http://schemas.microsoft.com/office/powerpoint/2010/main" val="4000539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Review</a:t>
            </a:r>
          </a:p>
        </p:txBody>
      </p:sp>
      <p:sp>
        <p:nvSpPr>
          <p:cNvPr id="3" name="Content Placeholder 2"/>
          <p:cNvSpPr>
            <a:spLocks noGrp="1"/>
          </p:cNvSpPr>
          <p:nvPr>
            <p:ph sz="half" idx="1"/>
          </p:nvPr>
        </p:nvSpPr>
        <p:spPr>
          <a:xfrm>
            <a:off x="685802" y="2142067"/>
            <a:ext cx="4995334" cy="4454676"/>
          </a:xfrm>
        </p:spPr>
        <p:txBody>
          <a:bodyPr/>
          <a:lstStyle/>
          <a:p>
            <a:pPr marL="0" indent="0">
              <a:buNone/>
            </a:pPr>
            <a:r>
              <a:rPr lang="en-US" sz="2600" b="1" dirty="0"/>
              <a:t>What is good (fun) about the game? Why?</a:t>
            </a:r>
          </a:p>
          <a:p>
            <a:pPr lvl="1"/>
            <a:r>
              <a:rPr lang="en-US" dirty="0"/>
              <a:t>Playing on a private server offers friends a way to play together and form their own environment</a:t>
            </a:r>
          </a:p>
          <a:p>
            <a:pPr lvl="1"/>
            <a:r>
              <a:rPr lang="en-US" dirty="0"/>
              <a:t>The amount of items and customization available in the game provides endless ways to build and personalize it to your liking. </a:t>
            </a:r>
          </a:p>
          <a:p>
            <a:pPr lvl="1"/>
            <a:r>
              <a:rPr lang="en-US" dirty="0"/>
              <a:t>Its unique approach to a side scrolling game offers numerous hours of content to play through. </a:t>
            </a:r>
          </a:p>
        </p:txBody>
      </p:sp>
      <p:sp>
        <p:nvSpPr>
          <p:cNvPr id="4" name="Content Placeholder 3"/>
          <p:cNvSpPr>
            <a:spLocks noGrp="1"/>
          </p:cNvSpPr>
          <p:nvPr>
            <p:ph sz="half" idx="2"/>
          </p:nvPr>
        </p:nvSpPr>
        <p:spPr/>
        <p:txBody>
          <a:bodyPr/>
          <a:lstStyle/>
          <a:p>
            <a:pPr marL="0" indent="0">
              <a:buNone/>
            </a:pPr>
            <a:r>
              <a:rPr lang="en-US" sz="2600" b="1" dirty="0"/>
              <a:t>What is bad (not fun) about the game? Why?</a:t>
            </a:r>
          </a:p>
          <a:p>
            <a:pPr lvl="1"/>
            <a:r>
              <a:rPr lang="en-US" dirty="0"/>
              <a:t>A lot of the materials and resources are hard to find. A lot of investment has to be put into the game in order to adequately get what you need.</a:t>
            </a:r>
          </a:p>
          <a:p>
            <a:pPr lvl="1"/>
            <a:r>
              <a:rPr lang="en-US" dirty="0"/>
              <a:t>Players may find the necessity to look for external resources to help further game play. </a:t>
            </a:r>
          </a:p>
        </p:txBody>
      </p:sp>
    </p:spTree>
    <p:extLst>
      <p:ext uri="{BB962C8B-B14F-4D97-AF65-F5344CB8AC3E}">
        <p14:creationId xmlns:p14="http://schemas.microsoft.com/office/powerpoint/2010/main" val="1750525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Review</a:t>
            </a:r>
          </a:p>
        </p:txBody>
      </p:sp>
      <p:sp>
        <p:nvSpPr>
          <p:cNvPr id="3" name="Content Placeholder 2"/>
          <p:cNvSpPr>
            <a:spLocks noGrp="1"/>
          </p:cNvSpPr>
          <p:nvPr>
            <p:ph sz="half" idx="1"/>
          </p:nvPr>
        </p:nvSpPr>
        <p:spPr/>
        <p:txBody>
          <a:bodyPr/>
          <a:lstStyle/>
          <a:p>
            <a:pPr marL="0" indent="0">
              <a:buNone/>
            </a:pPr>
            <a:r>
              <a:rPr lang="en-US" sz="2600" b="1" dirty="0"/>
              <a:t>How does it compare to similar games in the same genre?</a:t>
            </a:r>
          </a:p>
          <a:p>
            <a:r>
              <a:rPr lang="en-US" dirty="0"/>
              <a:t>This game fairs well in comparison to Minecraft and other similar games. It offers a unique storyline and platform.</a:t>
            </a:r>
          </a:p>
        </p:txBody>
      </p:sp>
      <p:sp>
        <p:nvSpPr>
          <p:cNvPr id="4" name="Content Placeholder 3"/>
          <p:cNvSpPr>
            <a:spLocks noGrp="1"/>
          </p:cNvSpPr>
          <p:nvPr>
            <p:ph sz="half" idx="2"/>
          </p:nvPr>
        </p:nvSpPr>
        <p:spPr/>
        <p:txBody>
          <a:bodyPr>
            <a:normAutofit/>
          </a:bodyPr>
          <a:lstStyle/>
          <a:p>
            <a:pPr marL="0" indent="0">
              <a:buNone/>
            </a:pPr>
            <a:r>
              <a:rPr lang="en-US" sz="2600" b="1" dirty="0"/>
              <a:t>Why is it better or worse than similar games?</a:t>
            </a:r>
          </a:p>
          <a:p>
            <a:r>
              <a:rPr lang="en-US" dirty="0"/>
              <a:t>While you have vast options, other games have more developed quest lines that allow players to follow more structured play.</a:t>
            </a:r>
          </a:p>
        </p:txBody>
      </p:sp>
    </p:spTree>
    <p:extLst>
      <p:ext uri="{BB962C8B-B14F-4D97-AF65-F5344CB8AC3E}">
        <p14:creationId xmlns:p14="http://schemas.microsoft.com/office/powerpoint/2010/main" val="232138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Review</a:t>
            </a:r>
          </a:p>
        </p:txBody>
      </p:sp>
      <p:sp>
        <p:nvSpPr>
          <p:cNvPr id="3" name="Content Placeholder 2"/>
          <p:cNvSpPr>
            <a:spLocks noGrp="1"/>
          </p:cNvSpPr>
          <p:nvPr>
            <p:ph sz="half" idx="1"/>
          </p:nvPr>
        </p:nvSpPr>
        <p:spPr/>
        <p:txBody>
          <a:bodyPr/>
          <a:lstStyle/>
          <a:p>
            <a:pPr marL="0" indent="0">
              <a:buNone/>
            </a:pPr>
            <a:r>
              <a:rPr lang="en-US" sz="2600" b="1" dirty="0"/>
              <a:t>What is the appropriate audience for the game?</a:t>
            </a:r>
          </a:p>
          <a:p>
            <a:pPr marL="0" indent="0">
              <a:buNone/>
            </a:pPr>
            <a:r>
              <a:rPr lang="en-US" dirty="0"/>
              <a:t>The audience that would be best targeted for this game would be Teen. There is some crude language in the item names, and object names that would not be best suited for younger kids or children.</a:t>
            </a:r>
          </a:p>
        </p:txBody>
      </p:sp>
      <p:sp>
        <p:nvSpPr>
          <p:cNvPr id="4" name="Content Placeholder 3"/>
          <p:cNvSpPr>
            <a:spLocks noGrp="1"/>
          </p:cNvSpPr>
          <p:nvPr>
            <p:ph sz="half" idx="2"/>
          </p:nvPr>
        </p:nvSpPr>
        <p:spPr/>
        <p:txBody>
          <a:bodyPr>
            <a:normAutofit/>
          </a:bodyPr>
          <a:lstStyle/>
          <a:p>
            <a:pPr marL="0" indent="0">
              <a:buNone/>
            </a:pPr>
            <a:r>
              <a:rPr lang="en-US" sz="2600" b="1" dirty="0"/>
              <a:t>Are any design mistakes present?</a:t>
            </a:r>
          </a:p>
          <a:p>
            <a:pPr marL="0" indent="0">
              <a:buNone/>
            </a:pPr>
            <a:r>
              <a:rPr lang="en-US" sz="2000" dirty="0"/>
              <a:t>The game was originally released in the Alpha stages so there were a few mistakes present. Thankfully over time the development team has remedied these.</a:t>
            </a:r>
          </a:p>
        </p:txBody>
      </p:sp>
    </p:spTree>
    <p:extLst>
      <p:ext uri="{BB962C8B-B14F-4D97-AF65-F5344CB8AC3E}">
        <p14:creationId xmlns:p14="http://schemas.microsoft.com/office/powerpoint/2010/main" val="2698655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sz="half" idx="1"/>
          </p:nvPr>
        </p:nvSpPr>
        <p:spPr/>
        <p:txBody>
          <a:bodyPr>
            <a:normAutofit/>
          </a:bodyPr>
          <a:lstStyle/>
          <a:p>
            <a:pPr marL="0" indent="0">
              <a:buNone/>
            </a:pPr>
            <a:r>
              <a:rPr lang="en-US" sz="2600" b="1" dirty="0"/>
              <a:t>Overall strengths</a:t>
            </a:r>
          </a:p>
          <a:p>
            <a:r>
              <a:rPr lang="en-US" sz="2000" dirty="0"/>
              <a:t>Vast variety of content</a:t>
            </a:r>
          </a:p>
          <a:p>
            <a:r>
              <a:rPr lang="en-US" sz="2000" dirty="0"/>
              <a:t>Multiple Play styles </a:t>
            </a:r>
            <a:r>
              <a:rPr lang="en-US" sz="2000" dirty="0" err="1"/>
              <a:t>accomidated</a:t>
            </a:r>
            <a:endParaRPr lang="en-US" sz="2000" dirty="0"/>
          </a:p>
          <a:p>
            <a:r>
              <a:rPr lang="en-US" sz="2000" dirty="0"/>
              <a:t>Numerous hours of potential gameplay</a:t>
            </a:r>
          </a:p>
        </p:txBody>
      </p:sp>
      <p:sp>
        <p:nvSpPr>
          <p:cNvPr id="4" name="Content Placeholder 3"/>
          <p:cNvSpPr>
            <a:spLocks noGrp="1"/>
          </p:cNvSpPr>
          <p:nvPr>
            <p:ph sz="half" idx="2"/>
          </p:nvPr>
        </p:nvSpPr>
        <p:spPr/>
        <p:txBody>
          <a:bodyPr>
            <a:normAutofit/>
          </a:bodyPr>
          <a:lstStyle/>
          <a:p>
            <a:pPr marL="0" indent="0">
              <a:buNone/>
            </a:pPr>
            <a:r>
              <a:rPr lang="en-US" sz="2600" b="1" dirty="0"/>
              <a:t>Overall weaknesses</a:t>
            </a:r>
          </a:p>
          <a:p>
            <a:r>
              <a:rPr lang="en-US" sz="2000" dirty="0"/>
              <a:t>Limited Quest line</a:t>
            </a:r>
          </a:p>
          <a:p>
            <a:r>
              <a:rPr lang="en-US" sz="2000" dirty="0"/>
              <a:t>Some lore, but not much back story</a:t>
            </a:r>
          </a:p>
          <a:p>
            <a:r>
              <a:rPr lang="en-US" sz="2000" dirty="0"/>
              <a:t>2D Side scrolling provides limited depth</a:t>
            </a:r>
          </a:p>
        </p:txBody>
      </p:sp>
    </p:spTree>
    <p:extLst>
      <p:ext uri="{BB962C8B-B14F-4D97-AF65-F5344CB8AC3E}">
        <p14:creationId xmlns:p14="http://schemas.microsoft.com/office/powerpoint/2010/main" val="2334005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sz="half" idx="1"/>
          </p:nvPr>
        </p:nvSpPr>
        <p:spPr/>
        <p:txBody>
          <a:bodyPr>
            <a:normAutofit/>
          </a:bodyPr>
          <a:lstStyle/>
          <a:p>
            <a:pPr marL="0" indent="0">
              <a:buNone/>
            </a:pPr>
            <a:r>
              <a:rPr lang="en-US" sz="2600" b="1" dirty="0"/>
              <a:t>Is the game worth purchasing?</a:t>
            </a:r>
          </a:p>
          <a:p>
            <a:pPr marL="0" indent="0">
              <a:buNone/>
            </a:pPr>
            <a:r>
              <a:rPr lang="en-US" sz="2000" dirty="0"/>
              <a:t>If you are a fan of </a:t>
            </a:r>
            <a:r>
              <a:rPr lang="en-US" sz="2000" dirty="0" err="1"/>
              <a:t>sci-fy</a:t>
            </a:r>
            <a:r>
              <a:rPr lang="en-US" sz="2000" dirty="0"/>
              <a:t>, action-adventure games then you will easily get your moneys worth. The games unique playstyle and content will give you challenges that are well worth the investment.</a:t>
            </a:r>
          </a:p>
        </p:txBody>
      </p:sp>
      <p:sp>
        <p:nvSpPr>
          <p:cNvPr id="4" name="Content Placeholder 3"/>
          <p:cNvSpPr>
            <a:spLocks noGrp="1"/>
          </p:cNvSpPr>
          <p:nvPr>
            <p:ph sz="half" idx="2"/>
          </p:nvPr>
        </p:nvSpPr>
        <p:spPr/>
        <p:txBody>
          <a:bodyPr>
            <a:normAutofit/>
          </a:bodyPr>
          <a:lstStyle/>
          <a:p>
            <a:pPr marL="0" indent="0">
              <a:buNone/>
            </a:pPr>
            <a:r>
              <a:rPr lang="en-US" sz="2600" b="1" dirty="0"/>
              <a:t>How could it be improved?</a:t>
            </a:r>
          </a:p>
          <a:p>
            <a:pPr marL="0" indent="0">
              <a:buNone/>
            </a:pPr>
            <a:r>
              <a:rPr lang="en-US" sz="2000" dirty="0"/>
              <a:t>With constant feedback on the forums, the game is constantly being molded to popular requests from the public. With more active staff on the forums they will be able to better implement changes and suggestions to help further the progression of the game.</a:t>
            </a:r>
          </a:p>
        </p:txBody>
      </p:sp>
    </p:spTree>
    <p:extLst>
      <p:ext uri="{BB962C8B-B14F-4D97-AF65-F5344CB8AC3E}">
        <p14:creationId xmlns:p14="http://schemas.microsoft.com/office/powerpoint/2010/main" val="116752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Information</a:t>
            </a:r>
          </a:p>
        </p:txBody>
      </p:sp>
      <p:sp>
        <p:nvSpPr>
          <p:cNvPr id="6" name="Content Placeholder 5"/>
          <p:cNvSpPr>
            <a:spLocks noGrp="1"/>
          </p:cNvSpPr>
          <p:nvPr>
            <p:ph sz="half" idx="1"/>
          </p:nvPr>
        </p:nvSpPr>
        <p:spPr>
          <a:xfrm>
            <a:off x="2148832" y="2007966"/>
            <a:ext cx="8668394" cy="3649134"/>
          </a:xfrm>
        </p:spPr>
        <p:txBody>
          <a:bodyPr>
            <a:normAutofit/>
          </a:bodyPr>
          <a:lstStyle/>
          <a:p>
            <a:r>
              <a:rPr lang="en-US" sz="2600" b="1" dirty="0"/>
              <a:t>Game Title: </a:t>
            </a:r>
            <a:r>
              <a:rPr lang="en-US" sz="2600" dirty="0"/>
              <a:t>				</a:t>
            </a:r>
            <a:r>
              <a:rPr lang="en-US" sz="2600" dirty="0" err="1"/>
              <a:t>Starbound</a:t>
            </a:r>
            <a:endParaRPr lang="en-US" sz="2600" dirty="0"/>
          </a:p>
          <a:p>
            <a:r>
              <a:rPr lang="en-US" sz="2600" b="1" dirty="0"/>
              <a:t>Company &amp; Author:</a:t>
            </a:r>
            <a:r>
              <a:rPr lang="en-US" sz="2600" dirty="0"/>
              <a:t>		</a:t>
            </a:r>
            <a:r>
              <a:rPr lang="en-US" sz="2600" dirty="0" err="1"/>
              <a:t>Chucklefish</a:t>
            </a:r>
            <a:endParaRPr lang="en-US" sz="2600" dirty="0"/>
          </a:p>
          <a:p>
            <a:r>
              <a:rPr lang="en-US" sz="2600" b="1" dirty="0"/>
              <a:t>Type of Game:	</a:t>
            </a:r>
            <a:r>
              <a:rPr lang="en-US" sz="2600" dirty="0"/>
              <a:t>			Action-Adventure</a:t>
            </a:r>
          </a:p>
          <a:p>
            <a:r>
              <a:rPr lang="en-US" sz="2600" b="1" dirty="0"/>
              <a:t>Price:		</a:t>
            </a:r>
            <a:r>
              <a:rPr lang="en-US" sz="2600" dirty="0"/>
              <a:t>				$14.99</a:t>
            </a:r>
          </a:p>
        </p:txBody>
      </p:sp>
    </p:spTree>
    <p:extLst>
      <p:ext uri="{BB962C8B-B14F-4D97-AF65-F5344CB8AC3E}">
        <p14:creationId xmlns:p14="http://schemas.microsoft.com/office/powerpoint/2010/main" val="1084582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Information</a:t>
            </a:r>
          </a:p>
        </p:txBody>
      </p:sp>
      <p:sp>
        <p:nvSpPr>
          <p:cNvPr id="3" name="Content Placeholder 2"/>
          <p:cNvSpPr>
            <a:spLocks noGrp="1"/>
          </p:cNvSpPr>
          <p:nvPr>
            <p:ph sz="half" idx="1"/>
          </p:nvPr>
        </p:nvSpPr>
        <p:spPr>
          <a:xfrm>
            <a:off x="2482320" y="1888691"/>
            <a:ext cx="7423679" cy="4316165"/>
          </a:xfrm>
        </p:spPr>
        <p:txBody>
          <a:bodyPr>
            <a:normAutofit/>
          </a:bodyPr>
          <a:lstStyle/>
          <a:p>
            <a:pPr marL="0" indent="0">
              <a:buNone/>
            </a:pPr>
            <a:r>
              <a:rPr lang="en-US" sz="2600" b="1" dirty="0"/>
              <a:t>Minimum Stated Hardware Requirements</a:t>
            </a:r>
          </a:p>
          <a:p>
            <a:r>
              <a:rPr lang="en-US" sz="2000" b="1" dirty="0"/>
              <a:t>OS:</a:t>
            </a:r>
            <a:r>
              <a:rPr lang="en-US" sz="2000" dirty="0"/>
              <a:t> Windows XP or later</a:t>
            </a:r>
          </a:p>
          <a:p>
            <a:r>
              <a:rPr lang="en-US" sz="2000" b="1" dirty="0"/>
              <a:t>Processor</a:t>
            </a:r>
            <a:r>
              <a:rPr lang="en-US" sz="2000" dirty="0"/>
              <a:t>: Core 2 Duo</a:t>
            </a:r>
          </a:p>
          <a:p>
            <a:r>
              <a:rPr lang="en-US" sz="2000" b="1" dirty="0"/>
              <a:t>Memory:</a:t>
            </a:r>
            <a:r>
              <a:rPr lang="en-US" sz="2000" dirty="0"/>
              <a:t> 2 GB RAM</a:t>
            </a:r>
          </a:p>
          <a:p>
            <a:r>
              <a:rPr lang="en-US" sz="2000" b="1" dirty="0"/>
              <a:t>Graphics:</a:t>
            </a:r>
            <a:r>
              <a:rPr lang="en-US" sz="2000" dirty="0"/>
              <a:t> 256 MB graphics memory and DirectX 9.0c compatible </a:t>
            </a:r>
            <a:r>
              <a:rPr lang="en-US" sz="2000" dirty="0" err="1"/>
              <a:t>gpu</a:t>
            </a:r>
            <a:endParaRPr lang="en-US" sz="2000" dirty="0"/>
          </a:p>
          <a:p>
            <a:r>
              <a:rPr lang="en-US" sz="2000" b="1" dirty="0"/>
              <a:t>DirectX:</a:t>
            </a:r>
            <a:r>
              <a:rPr lang="en-US" sz="2000" dirty="0"/>
              <a:t> Version 9.0c</a:t>
            </a:r>
          </a:p>
          <a:p>
            <a:r>
              <a:rPr lang="en-US" sz="2000" b="1" dirty="0"/>
              <a:t>Network:</a:t>
            </a:r>
            <a:r>
              <a:rPr lang="en-US" sz="2000" dirty="0"/>
              <a:t> Broadband Internet connection</a:t>
            </a:r>
          </a:p>
          <a:p>
            <a:r>
              <a:rPr lang="en-US" sz="2000" b="1" dirty="0"/>
              <a:t>Hard Drive:</a:t>
            </a:r>
            <a:r>
              <a:rPr lang="en-US" sz="2000" dirty="0"/>
              <a:t> 3 GB available space</a:t>
            </a:r>
          </a:p>
        </p:txBody>
      </p:sp>
    </p:spTree>
    <p:extLst>
      <p:ext uri="{BB962C8B-B14F-4D97-AF65-F5344CB8AC3E}">
        <p14:creationId xmlns:p14="http://schemas.microsoft.com/office/powerpoint/2010/main" val="309153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Summary</a:t>
            </a:r>
          </a:p>
        </p:txBody>
      </p:sp>
      <p:sp>
        <p:nvSpPr>
          <p:cNvPr id="4" name="Content Placeholder 3"/>
          <p:cNvSpPr>
            <a:spLocks noGrp="1"/>
          </p:cNvSpPr>
          <p:nvPr>
            <p:ph sz="half" idx="2"/>
          </p:nvPr>
        </p:nvSpPr>
        <p:spPr>
          <a:xfrm>
            <a:off x="756181" y="2065867"/>
            <a:ext cx="10543190" cy="4084562"/>
          </a:xfrm>
        </p:spPr>
        <p:txBody>
          <a:bodyPr>
            <a:normAutofit/>
          </a:bodyPr>
          <a:lstStyle/>
          <a:p>
            <a:pPr marL="0" indent="0">
              <a:buNone/>
            </a:pPr>
            <a:r>
              <a:rPr lang="en-US" sz="2600" b="1" dirty="0"/>
              <a:t>Story Line</a:t>
            </a:r>
          </a:p>
          <a:p>
            <a:pPr marL="0" indent="0">
              <a:buNone/>
            </a:pPr>
            <a:r>
              <a:rPr lang="en-US" i="1" dirty="0" err="1"/>
              <a:t>Starbound</a:t>
            </a:r>
            <a:r>
              <a:rPr lang="en-US" dirty="0"/>
              <a:t> begins with the player inside a spacecraft after the destruction of Earth, home of the Terrene Protectorate, an intergalactic peacekeeping organization, while just having graduated from its ranks. With nothing to guide it, the shuttle shoots into space without direction, becoming lost in a sea of stars. The space shuttle orbits a habitable planet and an adventure begins that takes the player hurtling across the universe. </a:t>
            </a:r>
            <a:r>
              <a:rPr lang="en-US" i="1" dirty="0" err="1"/>
              <a:t>Starbound</a:t>
            </a:r>
            <a:r>
              <a:rPr lang="en-US" dirty="0"/>
              <a:t> contains both quests and story driven missions, buried inside its vast sandbox universe</a:t>
            </a:r>
            <a:r>
              <a:rPr lang="en-US" baseline="30000" dirty="0"/>
              <a:t>.</a:t>
            </a:r>
            <a:r>
              <a:rPr lang="en-US" dirty="0"/>
              <a:t> The space shuttle acts as the player's vehicle while exploring the galaxy, containing a teleport pad the player can use to teleport down to the planets the shuttle is visiting, a ship locker for storing items, a fuel panel for refueling the ship and a cockpit for piloting the ship. The interior of the ship is also fully customizable, with any blocks able to be placed in the ship.</a:t>
            </a:r>
          </a:p>
          <a:p>
            <a:pPr>
              <a:buFontTx/>
              <a:buChar char="-"/>
            </a:pPr>
            <a:r>
              <a:rPr lang="en-US" sz="2000" dirty="0">
                <a:hlinkClick r:id="rId2"/>
              </a:rPr>
              <a:t>http://starbounder.org/Starbound_Wiki</a:t>
            </a:r>
            <a:endParaRPr lang="en-US" sz="2000" dirty="0"/>
          </a:p>
          <a:p>
            <a:pPr>
              <a:buFontTx/>
              <a:buChar char="-"/>
            </a:pPr>
            <a:r>
              <a:rPr lang="en-US" sz="2000" dirty="0">
                <a:hlinkClick r:id="rId3"/>
              </a:rPr>
              <a:t>https://en.wikipedia.org/wiki/Starbound</a:t>
            </a:r>
            <a:endParaRPr lang="en-US" sz="2000" dirty="0"/>
          </a:p>
          <a:p>
            <a:pPr marL="0" indent="0">
              <a:buNone/>
            </a:pPr>
            <a:endParaRPr lang="en-US" sz="2000" dirty="0"/>
          </a:p>
        </p:txBody>
      </p:sp>
    </p:spTree>
    <p:extLst>
      <p:ext uri="{BB962C8B-B14F-4D97-AF65-F5344CB8AC3E}">
        <p14:creationId xmlns:p14="http://schemas.microsoft.com/office/powerpoint/2010/main" val="288834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Summary</a:t>
            </a:r>
          </a:p>
        </p:txBody>
      </p:sp>
      <p:sp>
        <p:nvSpPr>
          <p:cNvPr id="3" name="Content Placeholder 2"/>
          <p:cNvSpPr>
            <a:spLocks noGrp="1"/>
          </p:cNvSpPr>
          <p:nvPr>
            <p:ph sz="half" idx="1"/>
          </p:nvPr>
        </p:nvSpPr>
        <p:spPr/>
        <p:txBody>
          <a:bodyPr/>
          <a:lstStyle/>
          <a:p>
            <a:pPr marL="0" indent="0">
              <a:buNone/>
            </a:pPr>
            <a:r>
              <a:rPr lang="en-US" sz="2600" b="1" dirty="0"/>
              <a:t>Player’s Role</a:t>
            </a:r>
          </a:p>
          <a:p>
            <a:pPr marL="0" indent="0">
              <a:buNone/>
            </a:pPr>
            <a:r>
              <a:rPr lang="en-US" dirty="0"/>
              <a:t>The player controls their own unique Avatar. The player’s avatar has the ability to roam to different planets in order to collect precious materials to build armor, décor, and other various items in the game. </a:t>
            </a:r>
          </a:p>
        </p:txBody>
      </p:sp>
      <p:sp>
        <p:nvSpPr>
          <p:cNvPr id="4" name="Content Placeholder 3"/>
          <p:cNvSpPr>
            <a:spLocks noGrp="1"/>
          </p:cNvSpPr>
          <p:nvPr>
            <p:ph sz="half" idx="2"/>
          </p:nvPr>
        </p:nvSpPr>
        <p:spPr/>
        <p:txBody>
          <a:bodyPr/>
          <a:lstStyle/>
          <a:p>
            <a:pPr marL="0" indent="0">
              <a:buNone/>
            </a:pPr>
            <a:r>
              <a:rPr lang="en-US" sz="2600" b="1" dirty="0"/>
              <a:t>Installation</a:t>
            </a:r>
          </a:p>
          <a:p>
            <a:pPr marL="0" indent="0">
              <a:buNone/>
            </a:pPr>
            <a:r>
              <a:rPr lang="en-US" dirty="0"/>
              <a:t>To install this game, you must first purchase it through the Steam store. Once it is purchased, and the EULA is accepted, the game will automatically be installed to your hard drive. </a:t>
            </a:r>
          </a:p>
        </p:txBody>
      </p:sp>
    </p:spTree>
    <p:extLst>
      <p:ext uri="{BB962C8B-B14F-4D97-AF65-F5344CB8AC3E}">
        <p14:creationId xmlns:p14="http://schemas.microsoft.com/office/powerpoint/2010/main" val="3244300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Summary</a:t>
            </a:r>
          </a:p>
        </p:txBody>
      </p:sp>
      <p:sp>
        <p:nvSpPr>
          <p:cNvPr id="4" name="Content Placeholder 3"/>
          <p:cNvSpPr>
            <a:spLocks noGrp="1"/>
          </p:cNvSpPr>
          <p:nvPr>
            <p:ph sz="half" idx="2"/>
          </p:nvPr>
        </p:nvSpPr>
        <p:spPr>
          <a:xfrm>
            <a:off x="685801" y="2065867"/>
            <a:ext cx="10472056" cy="3649133"/>
          </a:xfrm>
        </p:spPr>
        <p:txBody>
          <a:bodyPr>
            <a:normAutofit/>
          </a:bodyPr>
          <a:lstStyle/>
          <a:p>
            <a:pPr marL="0" indent="0">
              <a:buNone/>
            </a:pPr>
            <a:r>
              <a:rPr lang="en-US" sz="2600" b="1" dirty="0"/>
              <a:t>Game Play</a:t>
            </a:r>
          </a:p>
          <a:p>
            <a:pPr marL="0" indent="0">
              <a:buNone/>
            </a:pPr>
            <a:r>
              <a:rPr lang="en-US" sz="2000" dirty="0"/>
              <a:t>The came consists of the player navigating their avatar to different planets to collect resources. These resources can be gathered by killing monsters, mining, or doing various quests. </a:t>
            </a:r>
          </a:p>
        </p:txBody>
      </p:sp>
    </p:spTree>
    <p:extLst>
      <p:ext uri="{BB962C8B-B14F-4D97-AF65-F5344CB8AC3E}">
        <p14:creationId xmlns:p14="http://schemas.microsoft.com/office/powerpoint/2010/main" val="2658596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Summary – User Interface</a:t>
            </a:r>
          </a:p>
        </p:txBody>
      </p:sp>
      <p:pic>
        <p:nvPicPr>
          <p:cNvPr id="3" name="Content Placeholder 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775858" y="1644291"/>
            <a:ext cx="6540432" cy="4919795"/>
          </a:xfrm>
        </p:spPr>
      </p:pic>
    </p:spTree>
    <p:extLst>
      <p:ext uri="{BB962C8B-B14F-4D97-AF65-F5344CB8AC3E}">
        <p14:creationId xmlns:p14="http://schemas.microsoft.com/office/powerpoint/2010/main" val="241143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Summary</a:t>
            </a:r>
          </a:p>
        </p:txBody>
      </p:sp>
      <p:sp>
        <p:nvSpPr>
          <p:cNvPr id="3" name="Content Placeholder 2"/>
          <p:cNvSpPr>
            <a:spLocks noGrp="1"/>
          </p:cNvSpPr>
          <p:nvPr>
            <p:ph sz="half" idx="1"/>
          </p:nvPr>
        </p:nvSpPr>
        <p:spPr>
          <a:xfrm>
            <a:off x="685801" y="1576011"/>
            <a:ext cx="9128051" cy="4258732"/>
          </a:xfrm>
        </p:spPr>
        <p:txBody>
          <a:bodyPr/>
          <a:lstStyle/>
          <a:p>
            <a:pPr marL="0" indent="0">
              <a:buNone/>
            </a:pPr>
            <a:r>
              <a:rPr lang="en-US" sz="2600" b="1" dirty="0"/>
              <a:t>Scoring</a:t>
            </a:r>
          </a:p>
          <a:p>
            <a:pPr marL="0" indent="0">
              <a:buNone/>
            </a:pPr>
            <a:r>
              <a:rPr lang="en-US" dirty="0"/>
              <a:t>There is no overall scoring in the game as the game is entirely driven by the fact  that players can build  their own environment and play as they want. While they can progress through the storyline, no score is derived from the game.</a:t>
            </a:r>
          </a:p>
        </p:txBody>
      </p:sp>
    </p:spTree>
    <p:extLst>
      <p:ext uri="{BB962C8B-B14F-4D97-AF65-F5344CB8AC3E}">
        <p14:creationId xmlns:p14="http://schemas.microsoft.com/office/powerpoint/2010/main" val="413889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Summary</a:t>
            </a:r>
          </a:p>
        </p:txBody>
      </p:sp>
      <p:sp>
        <p:nvSpPr>
          <p:cNvPr id="3" name="Content Placeholder 2"/>
          <p:cNvSpPr>
            <a:spLocks noGrp="1"/>
          </p:cNvSpPr>
          <p:nvPr>
            <p:ph sz="half" idx="1"/>
          </p:nvPr>
        </p:nvSpPr>
        <p:spPr/>
        <p:txBody>
          <a:bodyPr>
            <a:normAutofit/>
          </a:bodyPr>
          <a:lstStyle/>
          <a:p>
            <a:pPr marL="0" indent="0">
              <a:buNone/>
            </a:pPr>
            <a:r>
              <a:rPr lang="en-US" sz="2600" b="1" dirty="0"/>
              <a:t>Sound and Music</a:t>
            </a:r>
          </a:p>
          <a:p>
            <a:pPr marL="0" indent="0">
              <a:buNone/>
            </a:pPr>
            <a:r>
              <a:rPr lang="en-US" sz="2000" dirty="0"/>
              <a:t>All the sound and music is composed by Curtis Schweitzer.</a:t>
            </a:r>
          </a:p>
        </p:txBody>
      </p:sp>
      <p:sp>
        <p:nvSpPr>
          <p:cNvPr id="4" name="Content Placeholder 3"/>
          <p:cNvSpPr>
            <a:spLocks noGrp="1"/>
          </p:cNvSpPr>
          <p:nvPr>
            <p:ph sz="half" idx="2"/>
          </p:nvPr>
        </p:nvSpPr>
        <p:spPr/>
        <p:txBody>
          <a:bodyPr>
            <a:normAutofit/>
          </a:bodyPr>
          <a:lstStyle/>
          <a:p>
            <a:pPr marL="0" indent="0">
              <a:buNone/>
            </a:pPr>
            <a:r>
              <a:rPr lang="en-US" sz="2600" b="1" dirty="0"/>
              <a:t>Special Features</a:t>
            </a:r>
          </a:p>
          <a:p>
            <a:pPr marL="0" indent="0">
              <a:buNone/>
            </a:pPr>
            <a:r>
              <a:rPr lang="en-US" sz="2000" dirty="0"/>
              <a:t>All of the games special features and programming was developed by Catherine West, Michael Reilly, and Alex Lawson</a:t>
            </a:r>
          </a:p>
        </p:txBody>
      </p:sp>
    </p:spTree>
    <p:extLst>
      <p:ext uri="{BB962C8B-B14F-4D97-AF65-F5344CB8AC3E}">
        <p14:creationId xmlns:p14="http://schemas.microsoft.com/office/powerpoint/2010/main" val="2113020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222</TotalTime>
  <Words>697</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Celestial</vt:lpstr>
      <vt:lpstr> Starbound  Game evaluation </vt:lpstr>
      <vt:lpstr>Basic Information</vt:lpstr>
      <vt:lpstr>Basic Information</vt:lpstr>
      <vt:lpstr>Game Summary</vt:lpstr>
      <vt:lpstr>Game Summary</vt:lpstr>
      <vt:lpstr>Game Summary</vt:lpstr>
      <vt:lpstr>Game Summary – User Interface</vt:lpstr>
      <vt:lpstr>Game Summary</vt:lpstr>
      <vt:lpstr>Game Summary</vt:lpstr>
      <vt:lpstr>Game Summary</vt:lpstr>
      <vt:lpstr>Game Review</vt:lpstr>
      <vt:lpstr>Game Review</vt:lpstr>
      <vt:lpstr>Game Review</vt:lpstr>
      <vt:lpstr>Summary</vt:lpstr>
      <vt:lpstr>Summary</vt:lpstr>
    </vt:vector>
  </TitlesOfParts>
  <Company>Plante &amp; Moran, PLLC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Starbound</dc:title>
  <dc:creator>Nicholas Pilzner</dc:creator>
  <cp:lastModifiedBy>Nick Pilzner</cp:lastModifiedBy>
  <cp:revision>17</cp:revision>
  <dcterms:created xsi:type="dcterms:W3CDTF">2016-09-21T18:21:54Z</dcterms:created>
  <dcterms:modified xsi:type="dcterms:W3CDTF">2016-09-22T03:50:32Z</dcterms:modified>
</cp:coreProperties>
</file>