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56" r:id="rId2"/>
    <p:sldId id="257" r:id="rId3"/>
    <p:sldId id="258" r:id="rId4"/>
    <p:sldId id="259" r:id="rId5"/>
    <p:sldId id="260" r:id="rId6"/>
    <p:sldId id="261" r:id="rId7"/>
    <p:sldId id="262" r:id="rId8"/>
    <p:sldId id="268" r:id="rId9"/>
    <p:sldId id="263" r:id="rId10"/>
    <p:sldId id="264" r:id="rId11"/>
    <p:sldId id="265"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53" d="100"/>
          <a:sy n="53" d="100"/>
        </p:scale>
        <p:origin x="36" y="121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CE1ED6C-A8ED-4638-8F5C-42401915AFFC}"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9974085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1ED6C-A8ED-4638-8F5C-42401915AFFC}"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26048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1ED6C-A8ED-4638-8F5C-42401915AFFC}"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270486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1ED6C-A8ED-4638-8F5C-42401915AFFC}"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A6D29-B4B8-47C5-87A2-A90D07F1179B}"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63846665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1ED6C-A8ED-4638-8F5C-42401915AFFC}"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6841782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E1ED6C-A8ED-4638-8F5C-42401915AFFC}" type="datetimeFigureOut">
              <a:rPr lang="en-US" smtClean="0"/>
              <a:t>9/20/2016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36938292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CE1ED6C-A8ED-4638-8F5C-42401915AFFC}" type="datetimeFigureOut">
              <a:rPr lang="en-US" smtClean="0"/>
              <a:t>9/20/2016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22256585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E1ED6C-A8ED-4638-8F5C-42401915AFFC}"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12579215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CE1ED6C-A8ED-4638-8F5C-42401915AFFC}"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6043673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5CE1ED6C-A8ED-4638-8F5C-42401915AFFC}"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1573623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E1ED6C-A8ED-4638-8F5C-42401915AFFC}"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1050058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CE1ED6C-A8ED-4638-8F5C-42401915AFFC}"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69966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CE1ED6C-A8ED-4638-8F5C-42401915AFFC}"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1262206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5CE1ED6C-A8ED-4638-8F5C-42401915AFFC}" type="datetimeFigureOut">
              <a:rPr lang="en-US" smtClean="0"/>
              <a:t>9/20/2016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1812242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CE1ED6C-A8ED-4638-8F5C-42401915AFFC}" type="datetimeFigureOut">
              <a:rPr lang="en-US" smtClean="0"/>
              <a:t>9/20/2016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2021896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5CE1ED6C-A8ED-4638-8F5C-42401915AFFC}" type="datetimeFigureOut">
              <a:rPr lang="en-US" smtClean="0"/>
              <a:t>9/20/2016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885140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CE1ED6C-A8ED-4638-8F5C-42401915AFFC}"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A6D29-B4B8-47C5-87A2-A90D07F1179B}" type="slidenum">
              <a:rPr lang="en-US" smtClean="0"/>
              <a:t>‹#›</a:t>
            </a:fld>
            <a:endParaRPr lang="en-US"/>
          </a:p>
        </p:txBody>
      </p:sp>
    </p:spTree>
    <p:extLst>
      <p:ext uri="{BB962C8B-B14F-4D97-AF65-F5344CB8AC3E}">
        <p14:creationId xmlns:p14="http://schemas.microsoft.com/office/powerpoint/2010/main" val="1923349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CE1ED6C-A8ED-4638-8F5C-42401915AFFC}" type="datetimeFigureOut">
              <a:rPr lang="en-US" smtClean="0"/>
              <a:t>9/20/2016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7A4A6D29-B4B8-47C5-87A2-A90D07F1179B}" type="slidenum">
              <a:rPr lang="en-US" smtClean="0"/>
              <a:t>‹#›</a:t>
            </a:fld>
            <a:endParaRPr lang="en-US"/>
          </a:p>
        </p:txBody>
      </p:sp>
    </p:spTree>
    <p:extLst>
      <p:ext uri="{BB962C8B-B14F-4D97-AF65-F5344CB8AC3E}">
        <p14:creationId xmlns:p14="http://schemas.microsoft.com/office/powerpoint/2010/main" val="2245055101"/>
      </p:ext>
    </p:extLst>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 id="2147483745" r:id="rId13"/>
    <p:sldLayoutId id="2147483746" r:id="rId14"/>
    <p:sldLayoutId id="2147483747" r:id="rId15"/>
    <p:sldLayoutId id="2147483748" r:id="rId16"/>
    <p:sldLayoutId id="2147483749"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youtube.com/watch?v=Aw5xxwjNoR4" TargetMode="External"/><Relationship Id="rId2" Type="http://schemas.openxmlformats.org/officeDocument/2006/relationships/hyperlink" Target="https://www.youtube.com/watch?v=UMYEs7LT3_o"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82239"/>
            <a:ext cx="12326112" cy="6940239"/>
          </a:xfrm>
          <a:prstGeom prst="rect">
            <a:avLst/>
          </a:prstGeom>
        </p:spPr>
      </p:pic>
      <p:sp>
        <p:nvSpPr>
          <p:cNvPr id="2" name="Title 1"/>
          <p:cNvSpPr>
            <a:spLocks noGrp="1"/>
          </p:cNvSpPr>
          <p:nvPr>
            <p:ph type="ctrTitle"/>
          </p:nvPr>
        </p:nvSpPr>
        <p:spPr>
          <a:xfrm>
            <a:off x="1750227" y="1893389"/>
            <a:ext cx="8825658" cy="3329581"/>
          </a:xfrm>
        </p:spPr>
        <p:txBody>
          <a:bodyPr/>
          <a:lstStyle/>
          <a:p>
            <a:r>
              <a:rPr lang="en-US" b="1" dirty="0" smtClean="0">
                <a:solidFill>
                  <a:schemeClr val="bg1"/>
                </a:solidFill>
              </a:rPr>
              <a:t/>
            </a:r>
            <a:br>
              <a:rPr lang="en-US" b="1" dirty="0" smtClean="0">
                <a:solidFill>
                  <a:schemeClr val="bg1"/>
                </a:solidFill>
              </a:rPr>
            </a:br>
            <a:r>
              <a:rPr lang="en-US" b="1" dirty="0" smtClean="0">
                <a:solidFill>
                  <a:schemeClr val="bg1"/>
                </a:solidFill>
              </a:rPr>
              <a:t/>
            </a:r>
            <a:br>
              <a:rPr lang="en-US" b="1" dirty="0" smtClean="0">
                <a:solidFill>
                  <a:schemeClr val="bg1"/>
                </a:solidFill>
              </a:rPr>
            </a:br>
            <a:r>
              <a:rPr lang="en-US" b="1" dirty="0">
                <a:solidFill>
                  <a:schemeClr val="bg1"/>
                </a:solidFill>
              </a:rPr>
              <a:t/>
            </a:r>
            <a:br>
              <a:rPr lang="en-US" b="1" dirty="0">
                <a:solidFill>
                  <a:schemeClr val="bg1"/>
                </a:solidFill>
              </a:rPr>
            </a:br>
            <a:r>
              <a:rPr lang="en-US" b="1" dirty="0" smtClean="0">
                <a:solidFill>
                  <a:schemeClr val="bg1"/>
                </a:solidFill>
              </a:rPr>
              <a:t>(Xbox One)</a:t>
            </a:r>
            <a:r>
              <a:rPr lang="en-US" dirty="0"/>
              <a:t/>
            </a:r>
            <a:br>
              <a:rPr lang="en-US" dirty="0"/>
            </a:br>
            <a:endParaRPr lang="en-US" dirty="0"/>
          </a:p>
        </p:txBody>
      </p:sp>
      <p:sp>
        <p:nvSpPr>
          <p:cNvPr id="3" name="Subtitle 2"/>
          <p:cNvSpPr>
            <a:spLocks noGrp="1"/>
          </p:cNvSpPr>
          <p:nvPr>
            <p:ph type="subTitle" idx="1"/>
          </p:nvPr>
        </p:nvSpPr>
        <p:spPr>
          <a:xfrm>
            <a:off x="7098555" y="5237849"/>
            <a:ext cx="8825658" cy="861420"/>
          </a:xfrm>
        </p:spPr>
        <p:txBody>
          <a:bodyPr/>
          <a:lstStyle/>
          <a:p>
            <a:r>
              <a:rPr lang="en-US" b="1" dirty="0" smtClean="0">
                <a:solidFill>
                  <a:schemeClr val="tx1"/>
                </a:solidFill>
              </a:rPr>
              <a:t>Review done by:</a:t>
            </a:r>
          </a:p>
          <a:p>
            <a:r>
              <a:rPr lang="en-US" b="1" dirty="0" smtClean="0">
                <a:solidFill>
                  <a:schemeClr val="tx1"/>
                </a:solidFill>
              </a:rPr>
              <a:t>Luke Pacheco, CIS 487 – 09/20/16</a:t>
            </a:r>
            <a:endParaRPr lang="en-US" b="1" dirty="0">
              <a:solidFill>
                <a:schemeClr val="tx1"/>
              </a:solidFill>
            </a:endParaRPr>
          </a:p>
        </p:txBody>
      </p:sp>
      <p:sp>
        <p:nvSpPr>
          <p:cNvPr id="4" name="AutoShape 2" descr="Image result for fallout 4"/>
          <p:cNvSpPr>
            <a:spLocks noChangeAspect="1" noChangeArrowheads="1"/>
          </p:cNvSpPr>
          <p:nvPr/>
        </p:nvSpPr>
        <p:spPr bwMode="auto">
          <a:xfrm>
            <a:off x="704214" y="1447800"/>
            <a:ext cx="6172073" cy="6172093"/>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15921092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Review</a:t>
            </a:r>
            <a:br>
              <a:rPr lang="en-US" dirty="0" smtClean="0"/>
            </a:br>
            <a:endParaRPr lang="en-US" dirty="0"/>
          </a:p>
        </p:txBody>
      </p:sp>
      <p:sp>
        <p:nvSpPr>
          <p:cNvPr id="3" name="Content Placeholder 2"/>
          <p:cNvSpPr>
            <a:spLocks noGrp="1"/>
          </p:cNvSpPr>
          <p:nvPr>
            <p:ph idx="1"/>
          </p:nvPr>
        </p:nvSpPr>
        <p:spPr>
          <a:xfrm>
            <a:off x="1103312" y="1243584"/>
            <a:ext cx="8946541" cy="5321808"/>
          </a:xfrm>
        </p:spPr>
        <p:txBody>
          <a:bodyPr>
            <a:normAutofit lnSpcReduction="10000"/>
          </a:bodyPr>
          <a:lstStyle/>
          <a:p>
            <a:r>
              <a:rPr lang="en-US" sz="2400" dirty="0" smtClean="0"/>
              <a:t>What is good about the game? </a:t>
            </a:r>
          </a:p>
          <a:p>
            <a:pPr lvl="1"/>
            <a:r>
              <a:rPr lang="en-US" sz="2400" dirty="0" smtClean="0"/>
              <a:t>Fallout 4 is a very fun game. It provides a shooter-style experience in an RPG-style game without trying to favor one over the other.</a:t>
            </a:r>
          </a:p>
          <a:p>
            <a:pPr lvl="1"/>
            <a:r>
              <a:rPr lang="en-US" sz="2400" dirty="0" smtClean="0"/>
              <a:t>Insane amounts of replay-ability, plentiful content and questlines.</a:t>
            </a:r>
          </a:p>
          <a:p>
            <a:pPr lvl="1"/>
            <a:r>
              <a:rPr lang="en-US" sz="2400" dirty="0" smtClean="0"/>
              <a:t>Plenty of options to create each experience feel like a new game.</a:t>
            </a:r>
          </a:p>
          <a:p>
            <a:r>
              <a:rPr lang="en-US" sz="2400" dirty="0" smtClean="0"/>
              <a:t>What is bad about the game?</a:t>
            </a:r>
          </a:p>
          <a:p>
            <a:pPr lvl="1"/>
            <a:r>
              <a:rPr lang="en-US" sz="2400" dirty="0" smtClean="0"/>
              <a:t>The game features lots of bugs and glitches which can make it annoying to player at certain points.</a:t>
            </a:r>
          </a:p>
          <a:p>
            <a:pPr lvl="1"/>
            <a:r>
              <a:rPr lang="en-US" sz="2400" dirty="0" smtClean="0"/>
              <a:t>Tried to do too much. Many aspects were not polished and tested</a:t>
            </a:r>
            <a:r>
              <a:rPr lang="en-US" dirty="0" smtClean="0"/>
              <a:t>.</a:t>
            </a:r>
          </a:p>
          <a:p>
            <a:endParaRPr lang="en-US" dirty="0" smtClean="0"/>
          </a:p>
        </p:txBody>
      </p:sp>
    </p:spTree>
    <p:extLst>
      <p:ext uri="{BB962C8B-B14F-4D97-AF65-F5344CB8AC3E}">
        <p14:creationId xmlns:p14="http://schemas.microsoft.com/office/powerpoint/2010/main" val="3882262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 to similar games</a:t>
            </a:r>
            <a:endParaRPr lang="en-US" dirty="0"/>
          </a:p>
        </p:txBody>
      </p:sp>
      <p:sp>
        <p:nvSpPr>
          <p:cNvPr id="3" name="Content Placeholder 2"/>
          <p:cNvSpPr>
            <a:spLocks noGrp="1"/>
          </p:cNvSpPr>
          <p:nvPr>
            <p:ph idx="1"/>
          </p:nvPr>
        </p:nvSpPr>
        <p:spPr/>
        <p:txBody>
          <a:bodyPr/>
          <a:lstStyle/>
          <a:p>
            <a:r>
              <a:rPr lang="en-US" sz="2400" dirty="0" smtClean="0"/>
              <a:t>Mass Effect Series: It shares several aspects like choice of dialogue, companions, open-world, and both linear and non-linear quests. Personally I prefer Mass Effect because </a:t>
            </a:r>
            <a:r>
              <a:rPr lang="en-US" sz="2400" dirty="0"/>
              <a:t>o</a:t>
            </a:r>
            <a:r>
              <a:rPr lang="en-US" sz="2400" dirty="0" smtClean="0"/>
              <a:t>verall it feels more polished and finished, and the story is more to my liking.</a:t>
            </a:r>
          </a:p>
          <a:p>
            <a:r>
              <a:rPr lang="en-US" sz="2400" dirty="0" smtClean="0"/>
              <a:t>Borderlands: The similar combat (shooter RPG) makes this an interesting choice. It’s less buggy than Fallout, but can’t even hold a candle to the content in comparison to Fallout. Personally Fallout 4 is a better game to me.</a:t>
            </a:r>
          </a:p>
          <a:p>
            <a:endParaRPr lang="en-US" dirty="0"/>
          </a:p>
        </p:txBody>
      </p:sp>
    </p:spTree>
    <p:extLst>
      <p:ext uri="{BB962C8B-B14F-4D97-AF65-F5344CB8AC3E}">
        <p14:creationId xmlns:p14="http://schemas.microsoft.com/office/powerpoint/2010/main" val="1766345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 Mistakes 	</a:t>
            </a:r>
            <a:endParaRPr lang="en-US" dirty="0"/>
          </a:p>
        </p:txBody>
      </p:sp>
      <p:sp>
        <p:nvSpPr>
          <p:cNvPr id="3" name="Content Placeholder 2"/>
          <p:cNvSpPr>
            <a:spLocks noGrp="1"/>
          </p:cNvSpPr>
          <p:nvPr>
            <p:ph idx="1"/>
          </p:nvPr>
        </p:nvSpPr>
        <p:spPr/>
        <p:txBody>
          <a:bodyPr>
            <a:normAutofit/>
          </a:bodyPr>
          <a:lstStyle/>
          <a:p>
            <a:r>
              <a:rPr lang="en-US" sz="3200" dirty="0" smtClean="0"/>
              <a:t>While some people may find these to be pros instead of cons, some of Fallout 4’s glitches allow players to access high level armor and weapons at low levels. The point of an RPG is to start small and work your way to something big, rather than just start out destructive and never falter or feel unsafe. </a:t>
            </a:r>
            <a:endParaRPr lang="en-US" sz="3200" dirty="0"/>
          </a:p>
        </p:txBody>
      </p:sp>
    </p:spTree>
    <p:extLst>
      <p:ext uri="{BB962C8B-B14F-4D97-AF65-F5344CB8AC3E}">
        <p14:creationId xmlns:p14="http://schemas.microsoft.com/office/powerpoint/2010/main" val="318708677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130" y="452718"/>
            <a:ext cx="9404723" cy="1400530"/>
          </a:xfrm>
        </p:spPr>
        <p:txBody>
          <a:bodyPr/>
          <a:lstStyle/>
          <a:p>
            <a:r>
              <a:rPr lang="en-US" dirty="0" smtClean="0"/>
              <a:t>Overall Summary</a:t>
            </a:r>
            <a:endParaRPr lang="en-US" dirty="0"/>
          </a:p>
        </p:txBody>
      </p:sp>
      <p:sp>
        <p:nvSpPr>
          <p:cNvPr id="3" name="Content Placeholder 2"/>
          <p:cNvSpPr>
            <a:spLocks noGrp="1"/>
          </p:cNvSpPr>
          <p:nvPr>
            <p:ph idx="1"/>
          </p:nvPr>
        </p:nvSpPr>
        <p:spPr>
          <a:xfrm>
            <a:off x="1103312" y="1853248"/>
            <a:ext cx="8946541" cy="4195481"/>
          </a:xfrm>
        </p:spPr>
        <p:txBody>
          <a:bodyPr>
            <a:noAutofit/>
          </a:bodyPr>
          <a:lstStyle/>
          <a:p>
            <a:r>
              <a:rPr lang="en-US" sz="2400" dirty="0" smtClean="0"/>
              <a:t>Overall, the game is buggy and can be overwhelming to some players, or too non-linear, but the combat system, the ability to customize your character, chances to attribute upgrades as you like, and the uniqueness of choosing your own dialogue make it so much fun to play.</a:t>
            </a:r>
          </a:p>
          <a:p>
            <a:r>
              <a:rPr lang="en-US" sz="2400" dirty="0" smtClean="0"/>
              <a:t>Rating: 8.5/10 </a:t>
            </a:r>
          </a:p>
          <a:p>
            <a:endParaRPr lang="en-US" sz="2400" dirty="0"/>
          </a:p>
          <a:p>
            <a:r>
              <a:rPr lang="en-US" sz="2400" dirty="0" smtClean="0"/>
              <a:t>Improvements?</a:t>
            </a:r>
          </a:p>
          <a:p>
            <a:pPr lvl="1"/>
            <a:r>
              <a:rPr lang="en-US" sz="2400" dirty="0" smtClean="0"/>
              <a:t>More testing for glitches and patches to fix bugs. </a:t>
            </a:r>
          </a:p>
        </p:txBody>
      </p:sp>
    </p:spTree>
    <p:extLst>
      <p:ext uri="{BB962C8B-B14F-4D97-AF65-F5344CB8AC3E}">
        <p14:creationId xmlns:p14="http://schemas.microsoft.com/office/powerpoint/2010/main" val="10283877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7019" y="196686"/>
            <a:ext cx="9404723" cy="1400530"/>
          </a:xfrm>
        </p:spPr>
        <p:txBody>
          <a:bodyPr/>
          <a:lstStyle/>
          <a:p>
            <a:r>
              <a:rPr lang="en-US" sz="6000" dirty="0" smtClean="0"/>
              <a:t>Basic Information:</a:t>
            </a:r>
            <a:endParaRPr lang="en-US" sz="6000" dirty="0"/>
          </a:p>
        </p:txBody>
      </p:sp>
      <p:sp>
        <p:nvSpPr>
          <p:cNvPr id="3" name="Content Placeholder 2"/>
          <p:cNvSpPr>
            <a:spLocks noGrp="1"/>
          </p:cNvSpPr>
          <p:nvPr>
            <p:ph idx="1"/>
          </p:nvPr>
        </p:nvSpPr>
        <p:spPr>
          <a:xfrm>
            <a:off x="646111" y="1463040"/>
            <a:ext cx="8946541" cy="4956048"/>
          </a:xfrm>
        </p:spPr>
        <p:txBody>
          <a:bodyPr>
            <a:normAutofit lnSpcReduction="10000"/>
          </a:bodyPr>
          <a:lstStyle/>
          <a:p>
            <a:r>
              <a:rPr lang="en-US" sz="3200" dirty="0" smtClean="0"/>
              <a:t>Fallout 4 </a:t>
            </a:r>
          </a:p>
          <a:p>
            <a:r>
              <a:rPr lang="en-US" sz="3200" dirty="0" smtClean="0"/>
              <a:t>Developed by Bethesda </a:t>
            </a:r>
          </a:p>
          <a:p>
            <a:r>
              <a:rPr lang="en-US" sz="3200" dirty="0" smtClean="0"/>
              <a:t>Post-Apocalyptic Action/Adventure RPG</a:t>
            </a:r>
          </a:p>
          <a:p>
            <a:r>
              <a:rPr lang="en-US" sz="3200" dirty="0" smtClean="0"/>
              <a:t>Pricing at release: Base game, $59.99 for all platforms. Season pass for all DLC, $29.99. DLC sold separately for different prices each DLC. Current price: $39.99</a:t>
            </a:r>
          </a:p>
          <a:p>
            <a:r>
              <a:rPr lang="en-US" sz="3200" dirty="0" smtClean="0"/>
              <a:t>First or Third Person shooter</a:t>
            </a:r>
          </a:p>
          <a:p>
            <a:r>
              <a:rPr lang="en-US" sz="3200" dirty="0" smtClean="0"/>
              <a:t>Linear storyline and non-linear side stories.</a:t>
            </a:r>
          </a:p>
          <a:p>
            <a:endParaRPr lang="en-US" dirty="0" smtClean="0"/>
          </a:p>
          <a:p>
            <a:pPr marL="0" indent="0">
              <a:buNone/>
            </a:pPr>
            <a:endParaRPr lang="en-US" dirty="0"/>
          </a:p>
        </p:txBody>
      </p:sp>
    </p:spTree>
    <p:extLst>
      <p:ext uri="{BB962C8B-B14F-4D97-AF65-F5344CB8AC3E}">
        <p14:creationId xmlns:p14="http://schemas.microsoft.com/office/powerpoint/2010/main" val="33074521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Hardware Requirements	</a:t>
            </a:r>
            <a:endParaRPr lang="en-US" dirty="0"/>
          </a:p>
        </p:txBody>
      </p:sp>
      <p:sp>
        <p:nvSpPr>
          <p:cNvPr id="3" name="Content Placeholder 2"/>
          <p:cNvSpPr>
            <a:spLocks noGrp="1"/>
          </p:cNvSpPr>
          <p:nvPr>
            <p:ph idx="1"/>
          </p:nvPr>
        </p:nvSpPr>
        <p:spPr>
          <a:xfrm>
            <a:off x="1103312" y="1298448"/>
            <a:ext cx="8946541" cy="4949951"/>
          </a:xfrm>
        </p:spPr>
        <p:txBody>
          <a:bodyPr>
            <a:normAutofit/>
          </a:bodyPr>
          <a:lstStyle/>
          <a:p>
            <a:r>
              <a:rPr lang="en-US" sz="2400" dirty="0" smtClean="0"/>
              <a:t>Xbox One and </a:t>
            </a:r>
            <a:r>
              <a:rPr lang="en-US" sz="2400" dirty="0" err="1" smtClean="0"/>
              <a:t>Playstation</a:t>
            </a:r>
            <a:r>
              <a:rPr lang="en-US" sz="2400" dirty="0" smtClean="0"/>
              <a:t> 4 consoles are already outfitted with proper hardware requirements. </a:t>
            </a:r>
            <a:endParaRPr lang="en-US" sz="2400" dirty="0"/>
          </a:p>
          <a:p>
            <a:r>
              <a:rPr lang="en-US" sz="2400" dirty="0" smtClean="0"/>
              <a:t>PC Minimum Requirements consist of:</a:t>
            </a:r>
          </a:p>
          <a:p>
            <a:pPr lvl="1"/>
            <a:r>
              <a:rPr lang="en-US" sz="2400" dirty="0"/>
              <a:t>Operating system: Windows 7/8/10 (64-bit OS required)</a:t>
            </a:r>
          </a:p>
          <a:p>
            <a:pPr lvl="1"/>
            <a:r>
              <a:rPr lang="en-US" sz="2400" dirty="0" smtClean="0"/>
              <a:t>Processor</a:t>
            </a:r>
            <a:r>
              <a:rPr lang="en-US" sz="2400" dirty="0"/>
              <a:t>: Intel Core i5-2300 2.8GHz / AMD Phenom II X4 945 3.0GHz or equivalent.</a:t>
            </a:r>
          </a:p>
          <a:p>
            <a:pPr lvl="1"/>
            <a:r>
              <a:rPr lang="en-US" sz="2400" dirty="0"/>
              <a:t>Memory: 8 GB RAM.</a:t>
            </a:r>
          </a:p>
          <a:p>
            <a:pPr lvl="1"/>
            <a:r>
              <a:rPr lang="en-US" sz="2400" dirty="0"/>
              <a:t>Hard disk space: 30 GB free HDD space.</a:t>
            </a:r>
          </a:p>
          <a:p>
            <a:pPr lvl="1"/>
            <a:r>
              <a:rPr lang="en-US" sz="2400" dirty="0"/>
              <a:t>Video: NVIDIA GTX 550 </a:t>
            </a:r>
            <a:r>
              <a:rPr lang="en-US" sz="2400" dirty="0" err="1"/>
              <a:t>Ti</a:t>
            </a:r>
            <a:r>
              <a:rPr lang="en-US" sz="2400" dirty="0"/>
              <a:t> 2GB / AMD Radeon HD 7870 2GB or equivalent.</a:t>
            </a:r>
          </a:p>
          <a:p>
            <a:pPr lvl="1"/>
            <a:endParaRPr lang="en-US" dirty="0"/>
          </a:p>
        </p:txBody>
      </p:sp>
    </p:spTree>
    <p:extLst>
      <p:ext uri="{BB962C8B-B14F-4D97-AF65-F5344CB8AC3E}">
        <p14:creationId xmlns:p14="http://schemas.microsoft.com/office/powerpoint/2010/main" val="41334864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Game Overview</a:t>
            </a:r>
            <a:br>
              <a:rPr lang="en-US" dirty="0" smtClean="0"/>
            </a:br>
            <a:endParaRPr lang="en-US" dirty="0"/>
          </a:p>
        </p:txBody>
      </p:sp>
      <p:sp>
        <p:nvSpPr>
          <p:cNvPr id="3" name="Content Placeholder 2"/>
          <p:cNvSpPr>
            <a:spLocks noGrp="1"/>
          </p:cNvSpPr>
          <p:nvPr>
            <p:ph idx="1"/>
          </p:nvPr>
        </p:nvSpPr>
        <p:spPr>
          <a:xfrm>
            <a:off x="1104293" y="1559142"/>
            <a:ext cx="8946541" cy="4195481"/>
          </a:xfrm>
        </p:spPr>
        <p:txBody>
          <a:bodyPr>
            <a:noAutofit/>
          </a:bodyPr>
          <a:lstStyle/>
          <a:p>
            <a:r>
              <a:rPr lang="en-US" sz="2800" dirty="0" smtClean="0"/>
              <a:t>Expansive open-world roaming. </a:t>
            </a:r>
          </a:p>
          <a:p>
            <a:r>
              <a:rPr lang="en-US" sz="2800" dirty="0" smtClean="0"/>
              <a:t>Multiple levels of difficulty that can be chosen at character creation and again at any point throughout the game, switching back and forth at will.</a:t>
            </a:r>
          </a:p>
          <a:p>
            <a:r>
              <a:rPr lang="en-US" sz="2800" dirty="0" smtClean="0"/>
              <a:t>Ability to save anywhere as long as it is not during combat.</a:t>
            </a:r>
          </a:p>
          <a:p>
            <a:r>
              <a:rPr lang="en-US" sz="2800" dirty="0" smtClean="0"/>
              <a:t>Large amount of side-quests allow for players to progress in levels without being constantly beaten in the main quest.</a:t>
            </a:r>
            <a:endParaRPr lang="en-US" sz="2800" dirty="0"/>
          </a:p>
        </p:txBody>
      </p:sp>
    </p:spTree>
    <p:extLst>
      <p:ext uri="{BB962C8B-B14F-4D97-AF65-F5344CB8AC3E}">
        <p14:creationId xmlns:p14="http://schemas.microsoft.com/office/powerpoint/2010/main" val="950450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Storyline &amp; Player’s Role</a:t>
            </a:r>
            <a:endParaRPr lang="en-US" dirty="0"/>
          </a:p>
        </p:txBody>
      </p:sp>
      <p:sp>
        <p:nvSpPr>
          <p:cNvPr id="3" name="Content Placeholder 2"/>
          <p:cNvSpPr>
            <a:spLocks noGrp="1"/>
          </p:cNvSpPr>
          <p:nvPr>
            <p:ph idx="1"/>
          </p:nvPr>
        </p:nvSpPr>
        <p:spPr>
          <a:xfrm>
            <a:off x="875201" y="1504278"/>
            <a:ext cx="8946541" cy="4195481"/>
          </a:xfrm>
        </p:spPr>
        <p:txBody>
          <a:bodyPr>
            <a:noAutofit/>
          </a:bodyPr>
          <a:lstStyle/>
          <a:p>
            <a:r>
              <a:rPr lang="en-US" dirty="0" smtClean="0"/>
              <a:t>The main story focuses around a father (if chosen a male character) or a mother (if chosen a female) rescuing their newborn who was stolen from them after they awake from a </a:t>
            </a:r>
            <a:r>
              <a:rPr lang="en-US" dirty="0" err="1" smtClean="0"/>
              <a:t>cryo</a:t>
            </a:r>
            <a:r>
              <a:rPr lang="en-US" dirty="0" smtClean="0"/>
              <a:t>-sleep. The player tries to make their way through the environment, making plenty of friends and enemies along the way and choosing sides.</a:t>
            </a:r>
          </a:p>
          <a:p>
            <a:r>
              <a:rPr lang="en-US" dirty="0" smtClean="0"/>
              <a:t>There are a vast amount of side-story questlines involving allies, enemies, and other random NPCs.</a:t>
            </a:r>
          </a:p>
          <a:p>
            <a:r>
              <a:rPr lang="en-US" dirty="0" smtClean="0"/>
              <a:t>Use your character skills, chosen by you, to either use your physical or mental abilities, and sometimes both, to fight, stealth, negotiate, and intimidate your way through your opponents.</a:t>
            </a:r>
          </a:p>
        </p:txBody>
      </p:sp>
    </p:spTree>
    <p:extLst>
      <p:ext uri="{BB962C8B-B14F-4D97-AF65-F5344CB8AC3E}">
        <p14:creationId xmlns:p14="http://schemas.microsoft.com/office/powerpoint/2010/main" val="3075400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User Interface &amp; Gameplay</a:t>
            </a:r>
            <a:endParaRPr lang="en-US" dirty="0"/>
          </a:p>
        </p:txBody>
      </p:sp>
      <p:sp>
        <p:nvSpPr>
          <p:cNvPr id="3" name="Content Placeholder 2"/>
          <p:cNvSpPr>
            <a:spLocks noGrp="1"/>
          </p:cNvSpPr>
          <p:nvPr>
            <p:ph idx="1"/>
          </p:nvPr>
        </p:nvSpPr>
        <p:spPr/>
        <p:txBody>
          <a:bodyPr>
            <a:normAutofit/>
          </a:bodyPr>
          <a:lstStyle/>
          <a:p>
            <a:r>
              <a:rPr lang="en-US" sz="2800" dirty="0" smtClean="0"/>
              <a:t>Health/Radiation Based</a:t>
            </a:r>
          </a:p>
          <a:p>
            <a:r>
              <a:rPr lang="en-US" sz="2800" dirty="0" smtClean="0"/>
              <a:t>Skills, Perks, Special weapons (melee and ranged)</a:t>
            </a:r>
          </a:p>
          <a:p>
            <a:r>
              <a:rPr lang="en-US" sz="2800" dirty="0" smtClean="0"/>
              <a:t>V.A.T.S (Vault-Tec Assisted Targeting System) </a:t>
            </a:r>
          </a:p>
          <a:p>
            <a:r>
              <a:rPr lang="en-US" sz="2800" dirty="0" smtClean="0"/>
              <a:t>AP (Action Points) spent during V.A.T.S interface</a:t>
            </a:r>
          </a:p>
          <a:p>
            <a:r>
              <a:rPr lang="en-US" sz="2800" dirty="0" smtClean="0"/>
              <a:t>Interactive Map (Follow quests, fast travel, waypoints)</a:t>
            </a:r>
          </a:p>
          <a:p>
            <a:r>
              <a:rPr lang="en-US" sz="2800" dirty="0" smtClean="0"/>
              <a:t>Player choice-based conversation</a:t>
            </a:r>
            <a:endParaRPr lang="en-US" sz="2800" dirty="0"/>
          </a:p>
        </p:txBody>
      </p:sp>
    </p:spTree>
    <p:extLst>
      <p:ext uri="{BB962C8B-B14F-4D97-AF65-F5344CB8AC3E}">
        <p14:creationId xmlns:p14="http://schemas.microsoft.com/office/powerpoint/2010/main" val="41818521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Visual and Audio Ambience</a:t>
            </a:r>
            <a:endParaRPr lang="en-US" dirty="0"/>
          </a:p>
        </p:txBody>
      </p:sp>
      <p:sp>
        <p:nvSpPr>
          <p:cNvPr id="3" name="Content Placeholder 2"/>
          <p:cNvSpPr>
            <a:spLocks noGrp="1"/>
          </p:cNvSpPr>
          <p:nvPr>
            <p:ph idx="1"/>
          </p:nvPr>
        </p:nvSpPr>
        <p:spPr>
          <a:xfrm>
            <a:off x="1104293" y="1449414"/>
            <a:ext cx="8946541" cy="4841658"/>
          </a:xfrm>
        </p:spPr>
        <p:txBody>
          <a:bodyPr>
            <a:normAutofit fontScale="92500"/>
          </a:bodyPr>
          <a:lstStyle/>
          <a:p>
            <a:r>
              <a:rPr lang="en-US" sz="2400" dirty="0" smtClean="0"/>
              <a:t>Visual:</a:t>
            </a:r>
          </a:p>
          <a:p>
            <a:pPr lvl="1"/>
            <a:r>
              <a:rPr lang="en-US" sz="2400" dirty="0" smtClean="0"/>
              <a:t>Post-apocalyptic version of Boston, Massachusetts in 2287.</a:t>
            </a:r>
          </a:p>
          <a:p>
            <a:pPr lvl="1"/>
            <a:r>
              <a:rPr lang="en-US" sz="2400" dirty="0" smtClean="0"/>
              <a:t>Destroyed buildings, desolate wastelands, radiated food and water.</a:t>
            </a:r>
          </a:p>
          <a:p>
            <a:pPr lvl="1"/>
            <a:r>
              <a:rPr lang="en-US" sz="2400" dirty="0" smtClean="0"/>
              <a:t>Day and Night cycles that affect enemies and players.</a:t>
            </a:r>
          </a:p>
          <a:p>
            <a:r>
              <a:rPr lang="en-US" sz="2400" dirty="0" smtClean="0"/>
              <a:t>Audio:</a:t>
            </a:r>
          </a:p>
          <a:p>
            <a:pPr lvl="1"/>
            <a:r>
              <a:rPr lang="en-US" sz="2400" dirty="0" smtClean="0"/>
              <a:t>Radio stations (Both real-world and non-real world songs)</a:t>
            </a:r>
          </a:p>
          <a:p>
            <a:pPr lvl="1"/>
            <a:r>
              <a:rPr lang="en-US" sz="2400" dirty="0" smtClean="0"/>
              <a:t>Each radio station is themed (40s-60s Music, talk radio)</a:t>
            </a:r>
          </a:p>
          <a:p>
            <a:pPr lvl="1"/>
            <a:r>
              <a:rPr lang="en-US" sz="2400" dirty="0" smtClean="0"/>
              <a:t>Some channels that relate to questlines and story missions.</a:t>
            </a:r>
          </a:p>
          <a:p>
            <a:endParaRPr lang="en-US" sz="2400" dirty="0" smtClean="0"/>
          </a:p>
          <a:p>
            <a:pPr marL="457200" lvl="1" indent="0">
              <a:buNone/>
            </a:pPr>
            <a:endParaRPr lang="en-US" dirty="0" smtClean="0"/>
          </a:p>
          <a:p>
            <a:pPr lvl="1"/>
            <a:endParaRPr lang="en-US" dirty="0" smtClean="0"/>
          </a:p>
        </p:txBody>
      </p:sp>
    </p:spTree>
    <p:extLst>
      <p:ext uri="{BB962C8B-B14F-4D97-AF65-F5344CB8AC3E}">
        <p14:creationId xmlns:p14="http://schemas.microsoft.com/office/powerpoint/2010/main" val="2589810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Wasteland</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82879" y="1499614"/>
            <a:ext cx="6016753" cy="4279393"/>
          </a:xfrm>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510529" y="1499614"/>
            <a:ext cx="5400450" cy="4279393"/>
          </a:xfrm>
          <a:prstGeom prst="rect">
            <a:avLst/>
          </a:prstGeom>
        </p:spPr>
      </p:pic>
    </p:spTree>
    <p:extLst>
      <p:ext uri="{BB962C8B-B14F-4D97-AF65-F5344CB8AC3E}">
        <p14:creationId xmlns:p14="http://schemas.microsoft.com/office/powerpoint/2010/main" val="1302544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Bugs</a:t>
            </a:r>
            <a:br>
              <a:rPr lang="en-US" dirty="0" smtClean="0"/>
            </a:b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a:hlinkClick r:id="rId2"/>
              </a:rPr>
              <a:t>://</a:t>
            </a:r>
            <a:r>
              <a:rPr lang="en-US" dirty="0" smtClean="0">
                <a:hlinkClick r:id="rId2"/>
              </a:rPr>
              <a:t>www.youtube.com/watch?v=UMYEs7LT3_o</a:t>
            </a:r>
            <a:r>
              <a:rPr lang="en-US" dirty="0" smtClean="0"/>
              <a:t> Part 1</a:t>
            </a:r>
          </a:p>
          <a:p>
            <a:r>
              <a:rPr lang="en-US" dirty="0">
                <a:hlinkClick r:id="rId3"/>
              </a:rPr>
              <a:t>https://</a:t>
            </a:r>
            <a:r>
              <a:rPr lang="en-US" dirty="0" smtClean="0">
                <a:hlinkClick r:id="rId3"/>
              </a:rPr>
              <a:t>www.youtube.com/watch?v=Aw5xxwjNoR4</a:t>
            </a:r>
            <a:r>
              <a:rPr lang="en-US" dirty="0" smtClean="0"/>
              <a:t> Part 2</a:t>
            </a:r>
          </a:p>
          <a:p>
            <a:endParaRPr lang="en-US" dirty="0"/>
          </a:p>
          <a:p>
            <a:pPr marL="0" indent="0">
              <a:buNone/>
            </a:pPr>
            <a:endParaRPr lang="en-US" dirty="0" smtClean="0"/>
          </a:p>
          <a:p>
            <a:r>
              <a:rPr lang="en-US" sz="2400" dirty="0" smtClean="0"/>
              <a:t>The game had many graphical bugs and glitches at release like characters disappearing, dialogue skipping or repeating, and UI not responding, some of which have been fixed. There were also a few game breaking bugs that cause games to crash and save files to corrupt that happened when following certain questlines. </a:t>
            </a:r>
          </a:p>
          <a:p>
            <a:endParaRPr lang="en-US" dirty="0"/>
          </a:p>
        </p:txBody>
      </p:sp>
    </p:spTree>
    <p:extLst>
      <p:ext uri="{BB962C8B-B14F-4D97-AF65-F5344CB8AC3E}">
        <p14:creationId xmlns:p14="http://schemas.microsoft.com/office/powerpoint/2010/main" val="24545080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TM02836342[[fn=Ion]]</Template>
  <TotalTime>1208</TotalTime>
  <Words>851</Words>
  <Application>Microsoft Office PowerPoint</Application>
  <PresentationFormat>Widescreen</PresentationFormat>
  <Paragraphs>70</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Century Gothic</vt:lpstr>
      <vt:lpstr>Wingdings 3</vt:lpstr>
      <vt:lpstr>Ion</vt:lpstr>
      <vt:lpstr>   (Xbox One) </vt:lpstr>
      <vt:lpstr>Basic Information:</vt:lpstr>
      <vt:lpstr>Hardware Requirements </vt:lpstr>
      <vt:lpstr>Game Overview </vt:lpstr>
      <vt:lpstr>Storyline &amp; Player’s Role</vt:lpstr>
      <vt:lpstr>User Interface &amp; Gameplay</vt:lpstr>
      <vt:lpstr>Visual and Audio Ambience</vt:lpstr>
      <vt:lpstr>The Wasteland</vt:lpstr>
      <vt:lpstr>Bugs </vt:lpstr>
      <vt:lpstr>Game Review </vt:lpstr>
      <vt:lpstr>Comparison to similar games</vt:lpstr>
      <vt:lpstr>Design Mistakes  </vt:lpstr>
      <vt:lpstr>Overall 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Fallout 4 (Xbox One)</dc:title>
  <dc:creator>Luke Pacheco</dc:creator>
  <cp:lastModifiedBy>Luke Pacheco</cp:lastModifiedBy>
  <cp:revision>18</cp:revision>
  <dcterms:created xsi:type="dcterms:W3CDTF">2016-09-20T21:30:29Z</dcterms:created>
  <dcterms:modified xsi:type="dcterms:W3CDTF">2016-09-21T17:39:04Z</dcterms:modified>
</cp:coreProperties>
</file>