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7" r:id="rId6"/>
    <p:sldId id="261" r:id="rId7"/>
    <p:sldId id="262" r:id="rId8"/>
    <p:sldId id="260" r:id="rId9"/>
    <p:sldId id="263" r:id="rId10"/>
    <p:sldId id="264" r:id="rId11"/>
    <p:sldId id="265" r:id="rId12"/>
    <p:sldId id="26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9" d="100"/>
          <a:sy n="69" d="100"/>
        </p:scale>
        <p:origin x="56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BBC853A-59E4-4060-AFF6-FF7BD1A71EA3}"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42228698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C853A-59E4-4060-AFF6-FF7BD1A71EA3}"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42031482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C853A-59E4-4060-AFF6-FF7BD1A71EA3}"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1376416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BBC853A-59E4-4060-AFF6-FF7BD1A71EA3}"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955006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BC853A-59E4-4060-AFF6-FF7BD1A71EA3}" type="datetimeFigureOut">
              <a:rPr lang="en-US" smtClean="0"/>
              <a:t>9/22/2016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17356691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BBC853A-59E4-4060-AFF6-FF7BD1A71EA3}" type="datetimeFigureOut">
              <a:rPr lang="en-US" smtClean="0"/>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2400072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BC853A-59E4-4060-AFF6-FF7BD1A71EA3}" type="datetimeFigureOut">
              <a:rPr lang="en-US" smtClean="0"/>
              <a:t>9/22/2016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2875654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BBC853A-59E4-4060-AFF6-FF7BD1A71EA3}" type="datetimeFigureOut">
              <a:rPr lang="en-US" smtClean="0"/>
              <a:t>9/22/2016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3830522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BC853A-59E4-4060-AFF6-FF7BD1A71EA3}" type="datetimeFigureOut">
              <a:rPr lang="en-US" smtClean="0"/>
              <a:t>9/22/2016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2346295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BC853A-59E4-4060-AFF6-FF7BD1A71EA3}" type="datetimeFigureOut">
              <a:rPr lang="en-US" smtClean="0"/>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3499316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BBC853A-59E4-4060-AFF6-FF7BD1A71EA3}" type="datetimeFigureOut">
              <a:rPr lang="en-US" smtClean="0"/>
              <a:t>9/22/2016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76C7CC-5C45-4212-88C8-9142A3A3CFFE}" type="slidenum">
              <a:rPr lang="en-US" smtClean="0"/>
              <a:t>‹#›</a:t>
            </a:fld>
            <a:endParaRPr lang="en-US"/>
          </a:p>
        </p:txBody>
      </p:sp>
    </p:spTree>
    <p:extLst>
      <p:ext uri="{BB962C8B-B14F-4D97-AF65-F5344CB8AC3E}">
        <p14:creationId xmlns:p14="http://schemas.microsoft.com/office/powerpoint/2010/main" val="3422895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BC853A-59E4-4060-AFF6-FF7BD1A71EA3}" type="datetimeFigureOut">
              <a:rPr lang="en-US" smtClean="0"/>
              <a:t>9/22/2016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76C7CC-5C45-4212-88C8-9142A3A3CFFE}" type="slidenum">
              <a:rPr lang="en-US" smtClean="0"/>
              <a:t>‹#›</a:t>
            </a:fld>
            <a:endParaRPr lang="en-US"/>
          </a:p>
        </p:txBody>
      </p:sp>
    </p:spTree>
    <p:extLst>
      <p:ext uri="{BB962C8B-B14F-4D97-AF65-F5344CB8AC3E}">
        <p14:creationId xmlns:p14="http://schemas.microsoft.com/office/powerpoint/2010/main" val="17074333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hyperlink" Target="https://www.youtube.com/watch?v=D-uMFHoF8VA" TargetMode="External"/><Relationship Id="rId4" Type="http://schemas.openxmlformats.org/officeDocument/2006/relationships/hyperlink" Target="https://www.youtube.com/watch?v=A8P2CZg3sJQ"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lstStyle/>
          <a:p>
            <a:endParaRPr lang="en-US" dirty="0"/>
          </a:p>
        </p:txBody>
      </p:sp>
      <p:sp>
        <p:nvSpPr>
          <p:cNvPr id="3" name="Subtitle 2"/>
          <p:cNvSpPr>
            <a:spLocks noGrp="1"/>
          </p:cNvSpPr>
          <p:nvPr>
            <p:ph type="subTitle" idx="1"/>
          </p:nvPr>
        </p:nvSpPr>
        <p:spPr>
          <a:xfrm>
            <a:off x="1524000" y="3602038"/>
            <a:ext cx="9144000" cy="1655762"/>
          </a:xfrm>
        </p:spPr>
        <p:txBody>
          <a:bodyPr/>
          <a:lstStyle/>
          <a:p>
            <a:endParaRPr lang="en-US" dirty="0"/>
          </a:p>
        </p:txBody>
      </p:sp>
      <p:pic>
        <p:nvPicPr>
          <p:cNvPr id="2050" name="Picture 2" descr="https://thejesuitpost.org/wp-content/uploads/2015/06/No-Mans-Sky-Theme-Phot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128000" y="5791200"/>
            <a:ext cx="4876799" cy="923330"/>
          </a:xfrm>
          <a:prstGeom prst="rect">
            <a:avLst/>
          </a:prstGeom>
          <a:noFill/>
        </p:spPr>
        <p:txBody>
          <a:bodyPr wrap="square" rtlCol="0">
            <a:spAutoFit/>
          </a:bodyPr>
          <a:lstStyle/>
          <a:p>
            <a:pPr algn="ctr"/>
            <a:r>
              <a:rPr lang="en-US" b="1" u="sng" dirty="0">
                <a:solidFill>
                  <a:schemeClr val="bg1"/>
                </a:solidFill>
                <a:effectLst>
                  <a:outerShdw blurRad="38100" dist="38100" dir="2700000" algn="tl">
                    <a:srgbClr val="000000">
                      <a:alpha val="43137"/>
                    </a:srgbClr>
                  </a:outerShdw>
                </a:effectLst>
              </a:rPr>
              <a:t>Mohamed Nasrallah</a:t>
            </a:r>
          </a:p>
          <a:p>
            <a:pPr algn="ctr"/>
            <a:r>
              <a:rPr lang="en-US" b="1" u="sng" dirty="0">
                <a:solidFill>
                  <a:schemeClr val="bg1"/>
                </a:solidFill>
                <a:effectLst>
                  <a:outerShdw blurRad="38100" dist="38100" dir="2700000" algn="tl">
                    <a:srgbClr val="000000">
                      <a:alpha val="43137"/>
                    </a:srgbClr>
                  </a:outerShdw>
                </a:effectLst>
              </a:rPr>
              <a:t>CIS 487</a:t>
            </a:r>
          </a:p>
          <a:p>
            <a:pPr algn="ctr"/>
            <a:r>
              <a:rPr lang="en-US" b="1" u="sng" dirty="0">
                <a:solidFill>
                  <a:schemeClr val="bg1"/>
                </a:solidFill>
                <a:effectLst>
                  <a:outerShdw blurRad="38100" dist="38100" dir="2700000" algn="tl">
                    <a:srgbClr val="000000">
                      <a:alpha val="43137"/>
                    </a:srgbClr>
                  </a:outerShdw>
                </a:effectLst>
              </a:rPr>
              <a:t>9/21/2016</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85382" y="6176665"/>
            <a:ext cx="406400" cy="406400"/>
          </a:xfrm>
          <a:prstGeom prst="rect">
            <a:avLst/>
          </a:prstGeom>
        </p:spPr>
      </p:pic>
    </p:spTree>
    <p:extLst>
      <p:ext uri="{BB962C8B-B14F-4D97-AF65-F5344CB8AC3E}">
        <p14:creationId xmlns:p14="http://schemas.microsoft.com/office/powerpoint/2010/main" val="16626184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0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Game Review (cont.)</a:t>
            </a:r>
          </a:p>
        </p:txBody>
      </p:sp>
      <p:sp>
        <p:nvSpPr>
          <p:cNvPr id="3" name="Content Placeholder 2"/>
          <p:cNvSpPr>
            <a:spLocks noGrp="1"/>
          </p:cNvSpPr>
          <p:nvPr>
            <p:ph idx="1"/>
          </p:nvPr>
        </p:nvSpPr>
        <p:spPr>
          <a:xfrm>
            <a:off x="838200" y="2015406"/>
            <a:ext cx="10515600" cy="4065986"/>
          </a:xfrm>
        </p:spPr>
        <p:txBody>
          <a:bodyPr anchor="ctr">
            <a:normAutofit/>
          </a:bodyPr>
          <a:lstStyle/>
          <a:p>
            <a:r>
              <a:rPr lang="en-US" sz="2000" dirty="0">
                <a:solidFill>
                  <a:schemeClr val="bg1"/>
                </a:solidFill>
              </a:rPr>
              <a:t>How does it compare to similar games in the same genre?</a:t>
            </a:r>
          </a:p>
          <a:p>
            <a:pPr lvl="1"/>
            <a:r>
              <a:rPr lang="en-US" sz="2000" dirty="0">
                <a:solidFill>
                  <a:schemeClr val="bg1"/>
                </a:solidFill>
              </a:rPr>
              <a:t>The game does not live up to the hype of what a sci-fi action RPG was expected to be.</a:t>
            </a:r>
          </a:p>
          <a:p>
            <a:r>
              <a:rPr lang="en-US" sz="2000" dirty="0">
                <a:solidFill>
                  <a:schemeClr val="bg1"/>
                </a:solidFill>
              </a:rPr>
              <a:t>Why is it better or worse than similar games?</a:t>
            </a:r>
          </a:p>
          <a:p>
            <a:pPr lvl="1"/>
            <a:r>
              <a:rPr lang="en-US" sz="2000" dirty="0">
                <a:solidFill>
                  <a:schemeClr val="bg1"/>
                </a:solidFill>
              </a:rPr>
              <a:t>Worse. Lacks creativity. The creativity is solely based on an algorithm that feels flavorless with its randomly generation and lack of story.</a:t>
            </a:r>
          </a:p>
          <a:p>
            <a:r>
              <a:rPr lang="en-US" sz="2000" dirty="0">
                <a:solidFill>
                  <a:schemeClr val="bg1"/>
                </a:solidFill>
              </a:rPr>
              <a:t>What is the appropriate audience for this game?</a:t>
            </a:r>
          </a:p>
          <a:p>
            <a:pPr lvl="1"/>
            <a:r>
              <a:rPr lang="en-US" sz="2000" dirty="0">
                <a:solidFill>
                  <a:schemeClr val="bg1"/>
                </a:solidFill>
              </a:rPr>
              <a:t>People who don’t mind doing the same thing over and over again, not advancing in levels or dealing with bosses.</a:t>
            </a:r>
          </a:p>
          <a:p>
            <a:r>
              <a:rPr lang="en-US" sz="2000" dirty="0">
                <a:solidFill>
                  <a:schemeClr val="bg1"/>
                </a:solidFill>
              </a:rPr>
              <a:t>Are any design mistakes present?</a:t>
            </a:r>
          </a:p>
          <a:p>
            <a:pPr lvl="1"/>
            <a:r>
              <a:rPr lang="en-US" sz="2000" dirty="0">
                <a:solidFill>
                  <a:schemeClr val="bg1"/>
                </a:solidFill>
              </a:rPr>
              <a:t>The main design mistake was what seems to be the main complaint by people: What’s the point of this game? (This caused major buyer’s remorse and refunds at times. It bent refund policies at some online retailers)</a:t>
            </a:r>
          </a:p>
          <a:p>
            <a:pPr marL="0" indent="0">
              <a:buNone/>
            </a:pPr>
            <a:endParaRPr lang="en-US" sz="2000" dirty="0">
              <a:solidFill>
                <a:schemeClr val="bg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92800" y="833350"/>
            <a:ext cx="406400" cy="406400"/>
          </a:xfrm>
          <a:prstGeom prst="rect">
            <a:avLst/>
          </a:prstGeom>
        </p:spPr>
      </p:pic>
    </p:spTree>
    <p:extLst>
      <p:ext uri="{BB962C8B-B14F-4D97-AF65-F5344CB8AC3E}">
        <p14:creationId xmlns:p14="http://schemas.microsoft.com/office/powerpoint/2010/main" val="21000916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Summary</a:t>
            </a:r>
          </a:p>
        </p:txBody>
      </p:sp>
      <p:sp>
        <p:nvSpPr>
          <p:cNvPr id="3" name="Content Placeholder 2"/>
          <p:cNvSpPr>
            <a:spLocks noGrp="1"/>
          </p:cNvSpPr>
          <p:nvPr>
            <p:ph idx="1"/>
          </p:nvPr>
        </p:nvSpPr>
        <p:spPr>
          <a:xfrm>
            <a:off x="838200" y="2015406"/>
            <a:ext cx="10515600" cy="4065986"/>
          </a:xfrm>
        </p:spPr>
        <p:txBody>
          <a:bodyPr anchor="ctr">
            <a:normAutofit/>
          </a:bodyPr>
          <a:lstStyle/>
          <a:p>
            <a:pPr>
              <a:lnSpc>
                <a:spcPct val="80000"/>
              </a:lnSpc>
            </a:pPr>
            <a:r>
              <a:rPr lang="en-US" sz="2000" dirty="0">
                <a:solidFill>
                  <a:schemeClr val="bg1"/>
                </a:solidFill>
              </a:rPr>
              <a:t>Overall strengths and weaknesses.</a:t>
            </a:r>
          </a:p>
          <a:p>
            <a:pPr lvl="1">
              <a:lnSpc>
                <a:spcPct val="80000"/>
              </a:lnSpc>
            </a:pPr>
            <a:r>
              <a:rPr lang="en-US" sz="2000" dirty="0">
                <a:solidFill>
                  <a:schemeClr val="bg1"/>
                </a:solidFill>
              </a:rPr>
              <a:t>Strengths of the game is the way its trying to be different and exploring what randomly generating algorithms are possible of doing when creating various worlds for the players</a:t>
            </a:r>
          </a:p>
          <a:p>
            <a:pPr lvl="1">
              <a:lnSpc>
                <a:spcPct val="80000"/>
              </a:lnSpc>
            </a:pPr>
            <a:r>
              <a:rPr lang="en-US" sz="2000" dirty="0">
                <a:solidFill>
                  <a:schemeClr val="bg1"/>
                </a:solidFill>
              </a:rPr>
              <a:t>Weaknesses is that aside from walking around and mining for resources, it really lacks flavor. The game seems to take a twist on Mine Craft, but failing with a poor attempt.</a:t>
            </a:r>
          </a:p>
          <a:p>
            <a:pPr>
              <a:lnSpc>
                <a:spcPct val="80000"/>
              </a:lnSpc>
            </a:pPr>
            <a:r>
              <a:rPr lang="en-US" sz="2000" dirty="0">
                <a:solidFill>
                  <a:schemeClr val="bg1"/>
                </a:solidFill>
              </a:rPr>
              <a:t>Is the game worth purchasing?</a:t>
            </a:r>
          </a:p>
          <a:p>
            <a:pPr lvl="1">
              <a:lnSpc>
                <a:spcPct val="80000"/>
              </a:lnSpc>
            </a:pPr>
            <a:r>
              <a:rPr lang="en-US" sz="2000" dirty="0">
                <a:solidFill>
                  <a:schemeClr val="bg1"/>
                </a:solidFill>
              </a:rPr>
              <a:t>It was reported on some news sites that the game lost 90%+ of its player base. This caused it to not be worth purchasing, and its available as a used title at many stores in excessive quantities.</a:t>
            </a:r>
          </a:p>
          <a:p>
            <a:pPr>
              <a:lnSpc>
                <a:spcPct val="80000"/>
              </a:lnSpc>
            </a:pPr>
            <a:r>
              <a:rPr lang="en-US" sz="2000" dirty="0">
                <a:solidFill>
                  <a:schemeClr val="bg1"/>
                </a:solidFill>
              </a:rPr>
              <a:t>How could it be improved?</a:t>
            </a:r>
          </a:p>
          <a:p>
            <a:pPr lvl="1">
              <a:lnSpc>
                <a:spcPct val="80000"/>
              </a:lnSpc>
            </a:pPr>
            <a:r>
              <a:rPr lang="en-US" sz="2000" dirty="0">
                <a:solidFill>
                  <a:schemeClr val="bg1"/>
                </a:solidFill>
              </a:rPr>
              <a:t>Implement free DLC to existing copies via downloadable updates, containing story lines and other things to add objectives. Include those updates with new copies of the game to make it seem like it’s the original intention of how the game was meant to be played.</a:t>
            </a:r>
          </a:p>
          <a:p>
            <a:pPr marL="0" indent="0">
              <a:lnSpc>
                <a:spcPct val="80000"/>
              </a:lnSpc>
              <a:buNone/>
            </a:pPr>
            <a:endParaRPr lang="en-US" sz="2000" dirty="0">
              <a:solidFill>
                <a:schemeClr val="bg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315854" y="824706"/>
            <a:ext cx="406400" cy="406400"/>
          </a:xfrm>
          <a:prstGeom prst="rect">
            <a:avLst/>
          </a:prstGeom>
        </p:spPr>
      </p:pic>
    </p:spTree>
    <p:extLst>
      <p:ext uri="{BB962C8B-B14F-4D97-AF65-F5344CB8AC3E}">
        <p14:creationId xmlns:p14="http://schemas.microsoft.com/office/powerpoint/2010/main" val="38184917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6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Gameplay and Popular Review Videos</a:t>
            </a:r>
          </a:p>
        </p:txBody>
      </p:sp>
      <p:sp>
        <p:nvSpPr>
          <p:cNvPr id="3" name="Content Placeholder 2"/>
          <p:cNvSpPr>
            <a:spLocks noGrp="1"/>
          </p:cNvSpPr>
          <p:nvPr>
            <p:ph idx="1"/>
          </p:nvPr>
        </p:nvSpPr>
        <p:spPr>
          <a:xfrm>
            <a:off x="838200" y="2015406"/>
            <a:ext cx="10515600" cy="4065986"/>
          </a:xfrm>
        </p:spPr>
        <p:txBody>
          <a:bodyPr anchor="ctr">
            <a:normAutofit/>
          </a:bodyPr>
          <a:lstStyle/>
          <a:p>
            <a:r>
              <a:rPr lang="en-US" sz="2000" dirty="0">
                <a:solidFill>
                  <a:schemeClr val="bg1"/>
                </a:solidFill>
              </a:rPr>
              <a:t>New disappointment discovered : No Man's Sky</a:t>
            </a:r>
          </a:p>
          <a:p>
            <a:pPr lvl="1"/>
            <a:r>
              <a:rPr lang="en-US" sz="2000" dirty="0">
                <a:solidFill>
                  <a:schemeClr val="bg1"/>
                </a:solidFill>
                <a:hlinkClick r:id="rId4"/>
              </a:rPr>
              <a:t>https://www.youtube.com/watch?v=A8P2CZg3sJQ</a:t>
            </a:r>
            <a:endParaRPr lang="en-US" sz="2000" dirty="0">
              <a:solidFill>
                <a:schemeClr val="bg1"/>
              </a:solidFill>
            </a:endParaRPr>
          </a:p>
          <a:p>
            <a:pPr marL="0" indent="0">
              <a:buNone/>
            </a:pPr>
            <a:endParaRPr lang="en-US" sz="2000" dirty="0">
              <a:solidFill>
                <a:schemeClr val="bg1"/>
              </a:solidFill>
            </a:endParaRPr>
          </a:p>
          <a:p>
            <a:r>
              <a:rPr lang="en-US" sz="2000" dirty="0">
                <a:solidFill>
                  <a:schemeClr val="bg1"/>
                </a:solidFill>
              </a:rPr>
              <a:t>No Man's Sky: 21 Minutes of New Gameplay - IGN First</a:t>
            </a:r>
          </a:p>
          <a:p>
            <a:pPr lvl="1"/>
            <a:r>
              <a:rPr lang="en-US" sz="2000" dirty="0">
                <a:solidFill>
                  <a:schemeClr val="bg1"/>
                </a:solidFill>
                <a:hlinkClick r:id="rId5"/>
              </a:rPr>
              <a:t>https://www.youtube.com/watch?v=D-uMFHoF8VA</a:t>
            </a:r>
            <a:endParaRPr lang="en-US" sz="2000" dirty="0">
              <a:solidFill>
                <a:schemeClr val="bg1"/>
              </a:solidFill>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04219" y="824706"/>
            <a:ext cx="406400" cy="406400"/>
          </a:xfrm>
          <a:prstGeom prst="rect">
            <a:avLst/>
          </a:prstGeom>
        </p:spPr>
      </p:pic>
    </p:spTree>
    <p:extLst>
      <p:ext uri="{BB962C8B-B14F-4D97-AF65-F5344CB8AC3E}">
        <p14:creationId xmlns:p14="http://schemas.microsoft.com/office/powerpoint/2010/main" val="18419796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8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Basic Information</a:t>
            </a:r>
          </a:p>
        </p:txBody>
      </p:sp>
      <p:sp>
        <p:nvSpPr>
          <p:cNvPr id="3" name="Content Placeholder 2"/>
          <p:cNvSpPr>
            <a:spLocks noGrp="1"/>
          </p:cNvSpPr>
          <p:nvPr>
            <p:ph idx="1"/>
          </p:nvPr>
        </p:nvSpPr>
        <p:spPr>
          <a:xfrm>
            <a:off x="838200" y="2015406"/>
            <a:ext cx="10515600" cy="4065986"/>
          </a:xfrm>
        </p:spPr>
        <p:txBody>
          <a:bodyPr anchor="ctr">
            <a:normAutofit/>
          </a:bodyPr>
          <a:lstStyle/>
          <a:p>
            <a:pPr>
              <a:lnSpc>
                <a:spcPct val="70000"/>
              </a:lnSpc>
            </a:pPr>
            <a:r>
              <a:rPr lang="en-US" sz="1600">
                <a:solidFill>
                  <a:schemeClr val="bg1"/>
                </a:solidFill>
              </a:rPr>
              <a:t>Company &amp; Author:</a:t>
            </a:r>
          </a:p>
          <a:p>
            <a:pPr lvl="1">
              <a:lnSpc>
                <a:spcPct val="70000"/>
              </a:lnSpc>
            </a:pPr>
            <a:r>
              <a:rPr lang="en-US" sz="1600">
                <a:solidFill>
                  <a:schemeClr val="bg1"/>
                </a:solidFill>
              </a:rPr>
              <a:t> Publishers: Hello Games, Sony Interactive Entertainment</a:t>
            </a:r>
          </a:p>
          <a:p>
            <a:pPr lvl="1">
              <a:lnSpc>
                <a:spcPct val="70000"/>
              </a:lnSpc>
            </a:pPr>
            <a:r>
              <a:rPr lang="en-US" sz="1600">
                <a:solidFill>
                  <a:schemeClr val="bg1"/>
                </a:solidFill>
              </a:rPr>
              <a:t>Developer: Hello Games</a:t>
            </a:r>
          </a:p>
          <a:p>
            <a:pPr lvl="1">
              <a:lnSpc>
                <a:spcPct val="70000"/>
              </a:lnSpc>
            </a:pPr>
            <a:r>
              <a:rPr lang="en-US" sz="1600">
                <a:solidFill>
                  <a:schemeClr val="bg1"/>
                </a:solidFill>
              </a:rPr>
              <a:t>Designer: Gareth Bourn</a:t>
            </a:r>
          </a:p>
          <a:p>
            <a:pPr>
              <a:lnSpc>
                <a:spcPct val="70000"/>
              </a:lnSpc>
            </a:pPr>
            <a:r>
              <a:rPr lang="en-US" sz="1600">
                <a:solidFill>
                  <a:schemeClr val="bg1"/>
                </a:solidFill>
              </a:rPr>
              <a:t>Type of Game: </a:t>
            </a:r>
          </a:p>
          <a:p>
            <a:pPr lvl="1">
              <a:lnSpc>
                <a:spcPct val="70000"/>
              </a:lnSpc>
            </a:pPr>
            <a:r>
              <a:rPr lang="en-US" sz="1600">
                <a:solidFill>
                  <a:schemeClr val="bg1"/>
                </a:solidFill>
              </a:rPr>
              <a:t>Action-adventure survival</a:t>
            </a:r>
          </a:p>
          <a:p>
            <a:pPr>
              <a:lnSpc>
                <a:spcPct val="70000"/>
              </a:lnSpc>
            </a:pPr>
            <a:r>
              <a:rPr lang="en-US" sz="1600">
                <a:solidFill>
                  <a:schemeClr val="bg1"/>
                </a:solidFill>
              </a:rPr>
              <a:t>Price: $59.99</a:t>
            </a:r>
          </a:p>
          <a:p>
            <a:pPr>
              <a:lnSpc>
                <a:spcPct val="70000"/>
              </a:lnSpc>
            </a:pPr>
            <a:r>
              <a:rPr lang="en-US" sz="1600">
                <a:solidFill>
                  <a:schemeClr val="bg1"/>
                </a:solidFill>
              </a:rPr>
              <a:t>Minimum stated hardware requirements:</a:t>
            </a:r>
          </a:p>
          <a:p>
            <a:pPr lvl="1">
              <a:lnSpc>
                <a:spcPct val="70000"/>
              </a:lnSpc>
            </a:pPr>
            <a:r>
              <a:rPr lang="en-US" sz="1600">
                <a:solidFill>
                  <a:schemeClr val="bg1"/>
                </a:solidFill>
              </a:rPr>
              <a:t>CPU:	Intel Core i3</a:t>
            </a:r>
          </a:p>
          <a:p>
            <a:pPr lvl="1">
              <a:lnSpc>
                <a:spcPct val="70000"/>
              </a:lnSpc>
            </a:pPr>
            <a:r>
              <a:rPr lang="en-US" sz="1600">
                <a:solidFill>
                  <a:schemeClr val="bg1"/>
                </a:solidFill>
              </a:rPr>
              <a:t>RAM:	8 GB</a:t>
            </a:r>
          </a:p>
          <a:p>
            <a:pPr lvl="1">
              <a:lnSpc>
                <a:spcPct val="70000"/>
              </a:lnSpc>
            </a:pPr>
            <a:r>
              <a:rPr lang="en-US" sz="1600">
                <a:solidFill>
                  <a:schemeClr val="bg1"/>
                </a:solidFill>
              </a:rPr>
              <a:t>OS:	Windows 7/8.1/10 (64-bit versions)</a:t>
            </a:r>
          </a:p>
          <a:p>
            <a:pPr lvl="1">
              <a:lnSpc>
                <a:spcPct val="70000"/>
              </a:lnSpc>
            </a:pPr>
            <a:r>
              <a:rPr lang="en-US" sz="1600">
                <a:solidFill>
                  <a:schemeClr val="bg1"/>
                </a:solidFill>
              </a:rPr>
              <a:t>Video Card:	nVidia GTX 480, AMD Radeon 7870</a:t>
            </a:r>
          </a:p>
          <a:p>
            <a:pPr lvl="1">
              <a:lnSpc>
                <a:spcPct val="70000"/>
              </a:lnSpc>
            </a:pPr>
            <a:r>
              <a:rPr lang="en-US" sz="1600">
                <a:solidFill>
                  <a:schemeClr val="bg1"/>
                </a:solidFill>
              </a:rPr>
              <a:t>Free Disk Space:	10 GB</a:t>
            </a:r>
          </a:p>
          <a:p>
            <a:pPr>
              <a:lnSpc>
                <a:spcPct val="70000"/>
              </a:lnSpc>
            </a:pPr>
            <a:r>
              <a:rPr lang="en-US" sz="1600">
                <a:solidFill>
                  <a:schemeClr val="bg1"/>
                </a:solidFill>
              </a:rPr>
              <a:t>Actual hardware required: PS4 or Windows PC (with min requirements listed or greater). 1 Controller for PS4, mouse and keyboard for PC.</a:t>
            </a:r>
          </a:p>
          <a:p>
            <a:pPr>
              <a:lnSpc>
                <a:spcPct val="70000"/>
              </a:lnSpc>
            </a:pPr>
            <a:r>
              <a:rPr lang="en-US" sz="1600">
                <a:solidFill>
                  <a:schemeClr val="bg1"/>
                </a:solidFill>
              </a:rPr>
              <a:t>Release date: August 9, 2016</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144654" y="824706"/>
            <a:ext cx="406400" cy="406400"/>
          </a:xfrm>
          <a:prstGeom prst="rect">
            <a:avLst/>
          </a:prstGeom>
        </p:spPr>
      </p:pic>
    </p:spTree>
    <p:extLst>
      <p:ext uri="{BB962C8B-B14F-4D97-AF65-F5344CB8AC3E}">
        <p14:creationId xmlns:p14="http://schemas.microsoft.com/office/powerpoint/2010/main" val="2364663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4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Game Summary</a:t>
            </a:r>
          </a:p>
        </p:txBody>
      </p:sp>
      <p:sp>
        <p:nvSpPr>
          <p:cNvPr id="3" name="Content Placeholder 2"/>
          <p:cNvSpPr>
            <a:spLocks noGrp="1"/>
          </p:cNvSpPr>
          <p:nvPr>
            <p:ph idx="1"/>
          </p:nvPr>
        </p:nvSpPr>
        <p:spPr>
          <a:xfrm>
            <a:off x="838200" y="2015406"/>
            <a:ext cx="10515600" cy="4065986"/>
          </a:xfrm>
        </p:spPr>
        <p:txBody>
          <a:bodyPr anchor="ctr">
            <a:normAutofit/>
          </a:bodyPr>
          <a:lstStyle/>
          <a:p>
            <a:pPr>
              <a:lnSpc>
                <a:spcPct val="80000"/>
              </a:lnSpc>
            </a:pPr>
            <a:r>
              <a:rPr lang="en-US" sz="1900">
                <a:solidFill>
                  <a:schemeClr val="bg1"/>
                </a:solidFill>
              </a:rPr>
              <a:t>Quick overview</a:t>
            </a:r>
          </a:p>
          <a:p>
            <a:pPr lvl="1">
              <a:lnSpc>
                <a:spcPct val="80000"/>
              </a:lnSpc>
            </a:pPr>
            <a:r>
              <a:rPr lang="en-US" sz="1900">
                <a:solidFill>
                  <a:schemeClr val="bg1"/>
                </a:solidFill>
              </a:rPr>
              <a:t>A science-fiction game set in an infinite procedurally generated galaxy</a:t>
            </a:r>
          </a:p>
          <a:p>
            <a:pPr>
              <a:lnSpc>
                <a:spcPct val="80000"/>
              </a:lnSpc>
            </a:pPr>
            <a:r>
              <a:rPr lang="en-US" sz="1900">
                <a:solidFill>
                  <a:schemeClr val="bg1"/>
                </a:solidFill>
              </a:rPr>
              <a:t>Story line (if any)</a:t>
            </a:r>
          </a:p>
          <a:p>
            <a:pPr lvl="1">
              <a:lnSpc>
                <a:spcPct val="80000"/>
              </a:lnSpc>
            </a:pPr>
            <a:r>
              <a:rPr lang="en-US" sz="1900">
                <a:solidFill>
                  <a:schemeClr val="bg1"/>
                </a:solidFill>
              </a:rPr>
              <a:t>No real story line.</a:t>
            </a:r>
          </a:p>
          <a:p>
            <a:pPr>
              <a:lnSpc>
                <a:spcPct val="80000"/>
              </a:lnSpc>
            </a:pPr>
            <a:r>
              <a:rPr lang="en-US" sz="1900">
                <a:solidFill>
                  <a:schemeClr val="bg1"/>
                </a:solidFill>
              </a:rPr>
              <a:t>Player's role</a:t>
            </a:r>
          </a:p>
          <a:p>
            <a:pPr lvl="1">
              <a:lnSpc>
                <a:spcPct val="80000"/>
              </a:lnSpc>
            </a:pPr>
            <a:r>
              <a:rPr lang="en-US" sz="1900">
                <a:solidFill>
                  <a:schemeClr val="bg1"/>
                </a:solidFill>
              </a:rPr>
              <a:t>Player is thrown into a universe, looking for resources to maintain survival and traveling equipment. Mining resources is the main objective. This is required to rebuild health, and to upgrade equipment and space ship.</a:t>
            </a:r>
          </a:p>
          <a:p>
            <a:pPr>
              <a:lnSpc>
                <a:spcPct val="80000"/>
              </a:lnSpc>
            </a:pPr>
            <a:r>
              <a:rPr lang="en-US" sz="1900">
                <a:solidFill>
                  <a:schemeClr val="bg1"/>
                </a:solidFill>
              </a:rPr>
              <a:t>Installation</a:t>
            </a:r>
          </a:p>
          <a:p>
            <a:pPr lvl="1">
              <a:lnSpc>
                <a:spcPct val="80000"/>
              </a:lnSpc>
            </a:pPr>
            <a:r>
              <a:rPr lang="en-US" sz="1900">
                <a:solidFill>
                  <a:schemeClr val="bg1"/>
                </a:solidFill>
              </a:rPr>
              <a:t>Very fast and easy. Game size is under 10gb. (My game with current updates on the PS4 is roughly 6gb)</a:t>
            </a:r>
          </a:p>
          <a:p>
            <a:pPr>
              <a:lnSpc>
                <a:spcPct val="80000"/>
              </a:lnSpc>
            </a:pPr>
            <a:r>
              <a:rPr lang="en-US" sz="1900">
                <a:solidFill>
                  <a:schemeClr val="bg1"/>
                </a:solidFill>
              </a:rPr>
              <a:t>User Interface</a:t>
            </a:r>
          </a:p>
          <a:p>
            <a:pPr lvl="1">
              <a:lnSpc>
                <a:spcPct val="80000"/>
              </a:lnSpc>
            </a:pPr>
            <a:r>
              <a:rPr lang="en-US" sz="1900">
                <a:solidFill>
                  <a:schemeClr val="bg1"/>
                </a:solidFill>
              </a:rPr>
              <a:t>Good user interface. Menus are easy to navigate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56727" y="833350"/>
            <a:ext cx="406400" cy="406400"/>
          </a:xfrm>
          <a:prstGeom prst="rect">
            <a:avLst/>
          </a:prstGeom>
        </p:spPr>
      </p:pic>
    </p:spTree>
    <p:extLst>
      <p:ext uri="{BB962C8B-B14F-4D97-AF65-F5344CB8AC3E}">
        <p14:creationId xmlns:p14="http://schemas.microsoft.com/office/powerpoint/2010/main" val="25795267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Game Summary (cont.)</a:t>
            </a:r>
          </a:p>
        </p:txBody>
      </p:sp>
      <p:sp>
        <p:nvSpPr>
          <p:cNvPr id="3" name="Content Placeholder 2"/>
          <p:cNvSpPr>
            <a:spLocks noGrp="1"/>
          </p:cNvSpPr>
          <p:nvPr>
            <p:ph idx="1"/>
          </p:nvPr>
        </p:nvSpPr>
        <p:spPr>
          <a:xfrm>
            <a:off x="838200" y="2015406"/>
            <a:ext cx="10515600" cy="4065986"/>
          </a:xfrm>
        </p:spPr>
        <p:txBody>
          <a:bodyPr anchor="ctr">
            <a:normAutofit/>
          </a:bodyPr>
          <a:lstStyle/>
          <a:p>
            <a:r>
              <a:rPr lang="en-US" sz="2000">
                <a:solidFill>
                  <a:schemeClr val="bg1"/>
                </a:solidFill>
              </a:rPr>
              <a:t>Game Play</a:t>
            </a:r>
          </a:p>
          <a:p>
            <a:pPr lvl="1"/>
            <a:r>
              <a:rPr lang="en-US" sz="2000">
                <a:solidFill>
                  <a:schemeClr val="bg1"/>
                </a:solidFill>
              </a:rPr>
              <a:t>Gameplay in terms of mechanism is FP/RPG. The gameplay also includes cockpit spaceship shooting, and puzzles via trivia.</a:t>
            </a:r>
          </a:p>
          <a:p>
            <a:r>
              <a:rPr lang="en-US" sz="2000">
                <a:solidFill>
                  <a:schemeClr val="bg1"/>
                </a:solidFill>
              </a:rPr>
              <a:t>Scoring</a:t>
            </a:r>
          </a:p>
          <a:p>
            <a:pPr lvl="1"/>
            <a:r>
              <a:rPr lang="en-US" sz="2000">
                <a:solidFill>
                  <a:schemeClr val="bg1"/>
                </a:solidFill>
              </a:rPr>
              <a:t>Scoring is mainly dependent on discovery. The more planets, animals, and minerals you discover and upload, the more points you accumulate.</a:t>
            </a:r>
          </a:p>
          <a:p>
            <a:r>
              <a:rPr lang="en-US" sz="2000">
                <a:solidFill>
                  <a:schemeClr val="bg1"/>
                </a:solidFill>
              </a:rPr>
              <a:t>Artwork</a:t>
            </a:r>
          </a:p>
          <a:p>
            <a:pPr lvl="1"/>
            <a:r>
              <a:rPr lang="en-US" sz="2000">
                <a:solidFill>
                  <a:schemeClr val="bg1"/>
                </a:solidFill>
              </a:rPr>
              <a:t>Artwork is mainly consistent with vivid colors and landscapes with randomly generated animals and open skies. (Examples in next slide.)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216073" y="915032"/>
            <a:ext cx="406400" cy="406400"/>
          </a:xfrm>
          <a:prstGeom prst="rect">
            <a:avLst/>
          </a:prstGeom>
        </p:spPr>
      </p:pic>
    </p:spTree>
    <p:extLst>
      <p:ext uri="{BB962C8B-B14F-4D97-AF65-F5344CB8AC3E}">
        <p14:creationId xmlns:p14="http://schemas.microsoft.com/office/powerpoint/2010/main" val="6330576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760" y="191053"/>
            <a:ext cx="10515600" cy="1325563"/>
          </a:xfrm>
        </p:spPr>
        <p:txBody>
          <a:bodyPr/>
          <a:lstStyle/>
          <a:p>
            <a:r>
              <a:rPr lang="en-US" dirty="0"/>
              <a:t>In- Game Images</a:t>
            </a:r>
          </a:p>
        </p:txBody>
      </p:sp>
      <p:pic>
        <p:nvPicPr>
          <p:cNvPr id="4098" name="Picture 2" descr="Image result for no man's sky gameplay"/>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93040" y="1605754"/>
            <a:ext cx="4914900" cy="276463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no man's sky gamepl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6560" y="127875"/>
            <a:ext cx="5303520" cy="298588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no man's sky gamepl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7940" y="3129914"/>
            <a:ext cx="6555740" cy="3693067"/>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66691" y="650634"/>
            <a:ext cx="406400" cy="406400"/>
          </a:xfrm>
          <a:prstGeom prst="rect">
            <a:avLst/>
          </a:prstGeom>
        </p:spPr>
      </p:pic>
    </p:spTree>
    <p:extLst>
      <p:ext uri="{BB962C8B-B14F-4D97-AF65-F5344CB8AC3E}">
        <p14:creationId xmlns:p14="http://schemas.microsoft.com/office/powerpoint/2010/main" val="4206355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6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3032" y="0"/>
            <a:ext cx="2614863" cy="1325563"/>
          </a:xfrm>
        </p:spPr>
        <p:txBody>
          <a:bodyPr>
            <a:normAutofit/>
          </a:bodyPr>
          <a:lstStyle/>
          <a:p>
            <a:r>
              <a:rPr lang="en-US" dirty="0"/>
              <a:t>Artwork</a:t>
            </a:r>
          </a:p>
        </p:txBody>
      </p:sp>
      <p:pic>
        <p:nvPicPr>
          <p:cNvPr id="4" name="Content Placeholder 3"/>
          <p:cNvPicPr>
            <a:picLocks noGrp="1" noChangeAspect="1"/>
          </p:cNvPicPr>
          <p:nvPr>
            <p:ph idx="1"/>
          </p:nvPr>
        </p:nvPicPr>
        <p:blipFill>
          <a:blip r:embed="rId4"/>
          <a:stretch>
            <a:fillRect/>
          </a:stretch>
        </p:blipFill>
        <p:spPr>
          <a:xfrm>
            <a:off x="0" y="1120262"/>
            <a:ext cx="12192000" cy="5762063"/>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62255" y="459581"/>
            <a:ext cx="406400" cy="406400"/>
          </a:xfrm>
          <a:prstGeom prst="rect">
            <a:avLst/>
          </a:prstGeom>
        </p:spPr>
      </p:pic>
    </p:spTree>
    <p:extLst>
      <p:ext uri="{BB962C8B-B14F-4D97-AF65-F5344CB8AC3E}">
        <p14:creationId xmlns:p14="http://schemas.microsoft.com/office/powerpoint/2010/main" val="2725374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756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image.freepik.com/free-icon/music-sound-wave-line_318-43580.jpg"/>
          <p:cNvPicPr>
            <a:picLocks noChangeAspect="1" noChangeArrowheads="1"/>
          </p:cNvPicPr>
          <p:nvPr/>
        </p:nvPicPr>
        <p:blipFill rotWithShape="1">
          <a:blip r:embed="rId4">
            <a:extLst>
              <a:ext uri="{28A0092B-C50C-407E-A947-70E740481C1C}">
                <a14:useLocalDpi xmlns:a14="http://schemas.microsoft.com/office/drawing/2010/main" val="0"/>
              </a:ext>
            </a:extLst>
          </a:blip>
          <a:srcRect t="20402" b="2334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6" name="Rectangle 6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4639733" y="0"/>
            <a:ext cx="7552267" cy="6858000"/>
          </a:xfrm>
          <a:prstGeom prst="rect">
            <a:avLst/>
          </a:prstGeom>
          <a:solidFill>
            <a:schemeClr val="tx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069940" y="365124"/>
            <a:ext cx="6172200" cy="1828800"/>
          </a:xfrm>
        </p:spPr>
        <p:txBody>
          <a:bodyPr>
            <a:normAutofit/>
          </a:bodyPr>
          <a:lstStyle/>
          <a:p>
            <a:r>
              <a:rPr lang="en-US">
                <a:solidFill>
                  <a:schemeClr val="bg1"/>
                </a:solidFill>
              </a:rPr>
              <a:t>Sound and Music</a:t>
            </a:r>
          </a:p>
        </p:txBody>
      </p:sp>
      <p:sp>
        <p:nvSpPr>
          <p:cNvPr id="3" name="Content Placeholder 2"/>
          <p:cNvSpPr>
            <a:spLocks noGrp="1"/>
          </p:cNvSpPr>
          <p:nvPr>
            <p:ph idx="1"/>
          </p:nvPr>
        </p:nvSpPr>
        <p:spPr>
          <a:xfrm>
            <a:off x="5069940" y="2322576"/>
            <a:ext cx="6172200" cy="3858768"/>
          </a:xfrm>
        </p:spPr>
        <p:txBody>
          <a:bodyPr>
            <a:normAutofit/>
          </a:bodyPr>
          <a:lstStyle/>
          <a:p>
            <a:r>
              <a:rPr lang="en-US" dirty="0">
                <a:solidFill>
                  <a:schemeClr val="bg1"/>
                </a:solidFill>
              </a:rPr>
              <a:t>Sounds are very fit for the genre. Derived from Sci-fi and epic tracks. Very wide use of instruments. Soundtrack is also linked below and is available for sale on online stores for $12.99.</a:t>
            </a:r>
          </a:p>
          <a:p>
            <a:endParaRPr lang="en-US" dirty="0">
              <a:solidFill>
                <a:schemeClr val="bg1"/>
              </a:solidFill>
            </a:endParaRPr>
          </a:p>
          <a:p>
            <a:r>
              <a:rPr lang="en-US" dirty="0">
                <a:solidFill>
                  <a:schemeClr val="bg1"/>
                </a:solidFill>
              </a:rPr>
              <a:t>Full soundtrack: https://www.youtube.com/watch?v=EZMJPNekzds</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4072" y="1076324"/>
            <a:ext cx="406400" cy="406400"/>
          </a:xfrm>
          <a:prstGeom prst="rect">
            <a:avLst/>
          </a:prstGeom>
        </p:spPr>
      </p:pic>
    </p:spTree>
    <p:extLst>
      <p:ext uri="{BB962C8B-B14F-4D97-AF65-F5344CB8AC3E}">
        <p14:creationId xmlns:p14="http://schemas.microsoft.com/office/powerpoint/2010/main" val="42007295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55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Game Summary (cont.)</a:t>
            </a:r>
          </a:p>
        </p:txBody>
      </p:sp>
      <p:sp>
        <p:nvSpPr>
          <p:cNvPr id="3" name="Content Placeholder 2"/>
          <p:cNvSpPr>
            <a:spLocks noGrp="1"/>
          </p:cNvSpPr>
          <p:nvPr>
            <p:ph idx="1"/>
          </p:nvPr>
        </p:nvSpPr>
        <p:spPr>
          <a:xfrm>
            <a:off x="838200" y="2015406"/>
            <a:ext cx="10515600" cy="4065986"/>
          </a:xfrm>
        </p:spPr>
        <p:txBody>
          <a:bodyPr anchor="ctr">
            <a:normAutofit lnSpcReduction="10000"/>
          </a:bodyPr>
          <a:lstStyle/>
          <a:p>
            <a:r>
              <a:rPr lang="en-US" sz="2000" dirty="0">
                <a:solidFill>
                  <a:schemeClr val="bg1"/>
                </a:solidFill>
              </a:rPr>
              <a:t>Special features</a:t>
            </a:r>
          </a:p>
          <a:p>
            <a:pPr lvl="1"/>
            <a:r>
              <a:rPr lang="en-US" sz="2000" dirty="0">
                <a:solidFill>
                  <a:schemeClr val="bg1"/>
                </a:solidFill>
              </a:rPr>
              <a:t>This game is basically specialized with the way its algorithm is built to create infinite player fields. The planets are not the same for any 2 players. The algorithms also are based off the processor of some machines, where the developer said that the PS4 and the upcoming PS4 Pro will generate worlds a bit differently. All the planets, environments, resources, and creatures made within them are randomly generated. This is what made the game really hyped up  from the developers to the audience.</a:t>
            </a:r>
          </a:p>
          <a:p>
            <a:r>
              <a:rPr lang="en-US" sz="2000" dirty="0">
                <a:solidFill>
                  <a:schemeClr val="bg1"/>
                </a:solidFill>
              </a:rPr>
              <a:t>Manual (if any)</a:t>
            </a:r>
          </a:p>
          <a:p>
            <a:pPr lvl="1"/>
            <a:r>
              <a:rPr lang="en-US" sz="2000" dirty="0">
                <a:solidFill>
                  <a:schemeClr val="bg1"/>
                </a:solidFill>
              </a:rPr>
              <a:t>Manual is included within the help section of the menus. No hardcopy manual included.</a:t>
            </a:r>
          </a:p>
          <a:p>
            <a:r>
              <a:rPr lang="en-US" sz="2000" dirty="0">
                <a:solidFill>
                  <a:schemeClr val="bg1"/>
                </a:solidFill>
              </a:rPr>
              <a:t>Bugs</a:t>
            </a:r>
          </a:p>
          <a:p>
            <a:pPr lvl="1"/>
            <a:r>
              <a:rPr lang="en-US" sz="2000" dirty="0">
                <a:solidFill>
                  <a:schemeClr val="bg1"/>
                </a:solidFill>
              </a:rPr>
              <a:t>Game is released in a very rushed form, plenty of bugs and crashes. The game has received 9 updates from August to September (one month since release), with more promised fixes to come.</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36145" y="824706"/>
            <a:ext cx="406400" cy="406400"/>
          </a:xfrm>
          <a:prstGeom prst="rect">
            <a:avLst/>
          </a:prstGeom>
        </p:spPr>
      </p:pic>
    </p:spTree>
    <p:extLst>
      <p:ext uri="{BB962C8B-B14F-4D97-AF65-F5344CB8AC3E}">
        <p14:creationId xmlns:p14="http://schemas.microsoft.com/office/powerpoint/2010/main" val="3932542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7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90688"/>
            <a:ext cx="12192000" cy="516636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Game Review [5/10 Steam] [71% </a:t>
            </a:r>
            <a:r>
              <a:rPr lang="en-US" dirty="0" err="1"/>
              <a:t>Metacritic</a:t>
            </a:r>
            <a:r>
              <a:rPr lang="en-US" dirty="0"/>
              <a:t>]</a:t>
            </a:r>
          </a:p>
        </p:txBody>
      </p:sp>
      <p:sp>
        <p:nvSpPr>
          <p:cNvPr id="3" name="Content Placeholder 2"/>
          <p:cNvSpPr>
            <a:spLocks noGrp="1"/>
          </p:cNvSpPr>
          <p:nvPr>
            <p:ph idx="1"/>
          </p:nvPr>
        </p:nvSpPr>
        <p:spPr>
          <a:xfrm>
            <a:off x="838200" y="2015406"/>
            <a:ext cx="10515600" cy="4065986"/>
          </a:xfrm>
        </p:spPr>
        <p:txBody>
          <a:bodyPr anchor="ctr">
            <a:normAutofit/>
          </a:bodyPr>
          <a:lstStyle/>
          <a:p>
            <a:r>
              <a:rPr lang="en-US" sz="2000">
                <a:solidFill>
                  <a:schemeClr val="bg1"/>
                </a:solidFill>
              </a:rPr>
              <a:t>What is good (fun) about the game? Why?</a:t>
            </a:r>
          </a:p>
          <a:p>
            <a:pPr lvl="1"/>
            <a:r>
              <a:rPr lang="en-US" sz="2000">
                <a:solidFill>
                  <a:schemeClr val="bg1"/>
                </a:solidFill>
              </a:rPr>
              <a:t>In the beginning, the game was exciting, where curiosity of what was to come next made it fun. Getting the resources from a huge planet you were based on really made it intriguing. Going onto the other planets, and buying new ships really got me at first.</a:t>
            </a:r>
          </a:p>
          <a:p>
            <a:r>
              <a:rPr lang="en-US" sz="2000">
                <a:solidFill>
                  <a:schemeClr val="bg1"/>
                </a:solidFill>
              </a:rPr>
              <a:t>What is bad (not fun) about the game? Why?</a:t>
            </a:r>
          </a:p>
          <a:p>
            <a:pPr lvl="1"/>
            <a:r>
              <a:rPr lang="en-US" sz="2000">
                <a:solidFill>
                  <a:schemeClr val="bg1"/>
                </a:solidFill>
              </a:rPr>
              <a:t>Although the previous GOOD things of the game were just stated, they turned into the bad things also after time. The game gets oddly stale with the more time its given. Going to different worlds and mining the same things, doing the same stuff over and over again with no story really tore the game apart.</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74400" y="824706"/>
            <a:ext cx="406400" cy="406400"/>
          </a:xfrm>
          <a:prstGeom prst="rect">
            <a:avLst/>
          </a:prstGeom>
        </p:spPr>
      </p:pic>
    </p:spTree>
    <p:extLst>
      <p:ext uri="{BB962C8B-B14F-4D97-AF65-F5344CB8AC3E}">
        <p14:creationId xmlns:p14="http://schemas.microsoft.com/office/powerpoint/2010/main" val="40521175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2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TM04033929[[fn=Slate]]</Template>
  <TotalTime>166</TotalTime>
  <Words>939</Words>
  <Application>Microsoft Office PowerPoint</Application>
  <PresentationFormat>Widescreen</PresentationFormat>
  <Paragraphs>78</Paragraphs>
  <Slides>12</Slides>
  <Notes>0</Notes>
  <HiddenSlides>0</HiddenSlides>
  <MMClips>12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Basic Information</vt:lpstr>
      <vt:lpstr>Game Summary</vt:lpstr>
      <vt:lpstr>Game Summary (cont.)</vt:lpstr>
      <vt:lpstr>In- Game Images</vt:lpstr>
      <vt:lpstr>Artwork</vt:lpstr>
      <vt:lpstr>Sound and Music</vt:lpstr>
      <vt:lpstr>Game Summary (cont.)</vt:lpstr>
      <vt:lpstr>Game Review [5/10 Steam] [71% Metacritic]</vt:lpstr>
      <vt:lpstr>Game Review (cont.)</vt:lpstr>
      <vt:lpstr>Summary</vt:lpstr>
      <vt:lpstr>Gameplay and Popular Review Videos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Man’s Sky</dc:title>
  <dc:creator>Mohamed Nasrallah</dc:creator>
  <cp:lastModifiedBy>Mohamed Nasrallah</cp:lastModifiedBy>
  <cp:revision>13</cp:revision>
  <dcterms:created xsi:type="dcterms:W3CDTF">2016-09-22T01:45:55Z</dcterms:created>
  <dcterms:modified xsi:type="dcterms:W3CDTF">2016-09-22T04:33:22Z</dcterms:modified>
</cp:coreProperties>
</file>