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Proxima Nova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52064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2529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7753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192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89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594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90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2230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1779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9513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5758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2271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800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Dominions 4: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Thrones of Ascension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Lucas McIntyre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365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Compared to other games in the genre (Civilization 5)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01450"/>
            <a:ext cx="42792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Why is it Better?</a:t>
            </a:r>
          </a:p>
          <a:p>
            <a:pPr marL="5143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dirty="0"/>
              <a:t>More customizability and choices in a genre famous for its meaningful choices</a:t>
            </a:r>
          </a:p>
          <a:p>
            <a:pPr marL="5143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dirty="0"/>
              <a:t>More strategy involved in battles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663925" y="1101450"/>
            <a:ext cx="42792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Why is it Worse?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dirty="0"/>
              <a:t>Very poor Interface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dirty="0"/>
              <a:t>Poor and confusing visuals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dirty="0"/>
              <a:t>Bad sounds/music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dirty="0"/>
              <a:t>Poor late game management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4365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Is this game worth buying?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10145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Intended Audience</a:t>
            </a:r>
          </a:p>
          <a:p>
            <a:pPr marL="9144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Hardcore Grand Strategy Game Fans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Not an introduction game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$40 is still a little much wait for a sale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4365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Improvements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10145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Improve Visuals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Keep a consistent art style and clearer images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More Efficient User Interface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New names and visuals for buttons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More hotkeys to navigate through menus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More Management Tools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Automation or better group selections and actions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Game Information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dirty="0"/>
              <a:t>Title: 	</a:t>
            </a:r>
            <a:r>
              <a:rPr lang="en" sz="3000" dirty="0" smtClean="0"/>
              <a:t>Dominions </a:t>
            </a:r>
            <a:r>
              <a:rPr lang="en" sz="3000" dirty="0"/>
              <a:t>4:Thrones of Ascension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dirty="0"/>
              <a:t> Dev:		</a:t>
            </a:r>
            <a:r>
              <a:rPr lang="en" sz="3000" dirty="0" smtClean="0"/>
              <a:t>Illwinter </a:t>
            </a:r>
            <a:r>
              <a:rPr lang="en" sz="3000" dirty="0"/>
              <a:t>Game Design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dirty="0"/>
              <a:t>Genre: 	</a:t>
            </a:r>
            <a:r>
              <a:rPr lang="en" sz="3000" dirty="0" smtClean="0"/>
              <a:t>Grand </a:t>
            </a:r>
            <a:r>
              <a:rPr lang="en" sz="3000" dirty="0"/>
              <a:t>Strategy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dirty="0"/>
              <a:t>Price: 	</a:t>
            </a:r>
            <a:r>
              <a:rPr lang="en" sz="3000" dirty="0" smtClean="0"/>
              <a:t>$</a:t>
            </a:r>
            <a:r>
              <a:rPr lang="en" sz="3000" dirty="0"/>
              <a:t>40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Requirements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Game Information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 dirty="0"/>
              <a:t>OS: 			Windows XP/Vista/7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 dirty="0"/>
              <a:t>Processor: 	</a:t>
            </a:r>
            <a:r>
              <a:rPr lang="en" sz="2400" dirty="0" smtClean="0"/>
              <a:t>	1GHz</a:t>
            </a:r>
            <a:endParaRPr lang="en" sz="2400" dirty="0"/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 dirty="0"/>
              <a:t>Memory: 		1024MB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 dirty="0"/>
              <a:t>Storage: 		500MB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Story/Lore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37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The God of the </a:t>
            </a:r>
            <a:r>
              <a:rPr lang="en" sz="2400" dirty="0" smtClean="0"/>
              <a:t>land (Pantokrator</a:t>
            </a:r>
            <a:r>
              <a:rPr lang="en" sz="2400" dirty="0"/>
              <a:t>) has left the World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Play as a Pretender God left behind by Pantokrator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Defeat the other Pretenders and claim the throne of the World for yourself</a:t>
            </a:r>
          </a:p>
        </p:txBody>
      </p:sp>
      <p:pic>
        <p:nvPicPr>
          <p:cNvPr id="79" name="Shape 79" descr="http://cdn.akamai.steamstatic.com/steam/apps/259060/ss_f98275259122c599eaf0978f8ea90971476c4c3a.jpg?t=1447359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7300" y="1236923"/>
            <a:ext cx="4437599" cy="3116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365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Gameplay/Scoring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19725" y="1189000"/>
            <a:ext cx="4227300" cy="341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400" dirty="0"/>
              <a:t>Turn-Based Grand Strategy</a:t>
            </a:r>
          </a:p>
          <a:p>
            <a:pPr marL="457200" lvl="0" indent="-3175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400" dirty="0"/>
              <a:t>First part of the turn has you constructing buildings, recruiting,  and managing units</a:t>
            </a:r>
          </a:p>
          <a:p>
            <a:pPr marL="457200" lvl="0" indent="-3175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400" dirty="0"/>
              <a:t>Second part of the turn automatically resolves battles based on where the armies moved the first part of the turn</a:t>
            </a:r>
          </a:p>
          <a:p>
            <a:pPr marL="457200" lvl="0" indent="-3175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400" dirty="0"/>
              <a:t>Game finishes when the win conditions set before the match are </a:t>
            </a:r>
            <a:r>
              <a:rPr lang="en" sz="1400" dirty="0" smtClean="0"/>
              <a:t>completed</a:t>
            </a:r>
          </a:p>
          <a:p>
            <a:pPr marL="457200" lvl="0" indent="-3175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400" dirty="0" smtClean="0"/>
              <a:t>Main </a:t>
            </a:r>
            <a:r>
              <a:rPr lang="en" sz="1400" dirty="0"/>
              <a:t>mode involves taking and holding the thrones of Ascension on the map</a:t>
            </a:r>
          </a:p>
        </p:txBody>
      </p:sp>
      <p:pic>
        <p:nvPicPr>
          <p:cNvPr id="86" name="Shape 86" descr="http://cdn.akamai.steamstatic.com/steam/apps/259060/ss_c429f12b43422489e7d2454708eb137b1b78dbb5.jpg?t=1447359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5650" y="1426574"/>
            <a:ext cx="4626475" cy="2832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Graphics/Sound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Entirely Sprite based and static images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No animation at all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Sounds effects are only used for the user interface and battles and are both low quality, and do not fit the action they’re used with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Music is nice, but quickly becomes repetitive since it is a 30 minute loop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365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User Interface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144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Top down view of the world map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Lots of mouse driven menus with few hotkeys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Buttons are ugly and do a poor job of communicating function</a:t>
            </a:r>
          </a:p>
        </p:txBody>
      </p:sp>
      <p:pic>
        <p:nvPicPr>
          <p:cNvPr id="99" name="Shape 99" descr="http://cdn.akamai.steamstatic.com/steam/apps/259060/ss_bc6d0d1e7dd6b3ae444f69fdeb0abfc73009c4ec.jpg?t=1447359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1350" y="1367650"/>
            <a:ext cx="4616674" cy="285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365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The Good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Amazing Variability every game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Procedural Generation 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Dozens of factions, pretenders, and abilities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Balanced gameplay with a little bit of luck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Defeating other players is mostly due to skill, but even a worse player can get lucky with the RNG and come out on top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Play the game you want to play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Finding your own strategies and synergies is very satisfying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36525"/>
            <a:ext cx="8520600" cy="5727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The Bad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0145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Poor Presentation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 dirty="0"/>
              <a:t>Sound/music and graphics lessen the experience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Confusing User Interface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dirty="0"/>
              <a:t>Poor UI controls and visuals make the game frustrating to traverse through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Late game management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dirty="0"/>
              <a:t>Due to poor UI and few in game tools the end of a game came be very difficult to manage all of the different units you have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432</Words>
  <Application>Microsoft Office PowerPoint</Application>
  <PresentationFormat>On-screen Show (16:9)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Proxima Nova</vt:lpstr>
      <vt:lpstr>spearmint</vt:lpstr>
      <vt:lpstr>Dominions 4: Thrones of Ascension</vt:lpstr>
      <vt:lpstr>Game Information</vt:lpstr>
      <vt:lpstr>Requirements Game Information</vt:lpstr>
      <vt:lpstr>Story/Lore</vt:lpstr>
      <vt:lpstr>Gameplay/Scoring</vt:lpstr>
      <vt:lpstr>Graphics/Sound</vt:lpstr>
      <vt:lpstr>User Interface</vt:lpstr>
      <vt:lpstr>The Good</vt:lpstr>
      <vt:lpstr>The Bad</vt:lpstr>
      <vt:lpstr>Compared to other games in the genre (Civilization 5)</vt:lpstr>
      <vt:lpstr>Is this game worth buying?</vt:lpstr>
      <vt:lpstr>Improvements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Dominions 4: Thrones of Ascension</dc:title>
  <cp:lastModifiedBy>Lucas McIntyre</cp:lastModifiedBy>
  <cp:revision>2</cp:revision>
  <dcterms:modified xsi:type="dcterms:W3CDTF">2016-09-21T19:45:58Z</dcterms:modified>
</cp:coreProperties>
</file>