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1" y="-5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F3D1-7745-4C64-8DD3-7FD4722E4D4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522-2FD0-4E22-92C0-CA9F256059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F3D1-7745-4C64-8DD3-7FD4722E4D4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522-2FD0-4E22-92C0-CA9F25605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F3D1-7745-4C64-8DD3-7FD4722E4D4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522-2FD0-4E22-92C0-CA9F25605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F3D1-7745-4C64-8DD3-7FD4722E4D4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522-2FD0-4E22-92C0-CA9F25605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F3D1-7745-4C64-8DD3-7FD4722E4D4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CD97522-2FD0-4E22-92C0-CA9F256059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F3D1-7745-4C64-8DD3-7FD4722E4D4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522-2FD0-4E22-92C0-CA9F25605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F3D1-7745-4C64-8DD3-7FD4722E4D4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522-2FD0-4E22-92C0-CA9F25605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F3D1-7745-4C64-8DD3-7FD4722E4D4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522-2FD0-4E22-92C0-CA9F25605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F3D1-7745-4C64-8DD3-7FD4722E4D4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522-2FD0-4E22-92C0-CA9F25605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F3D1-7745-4C64-8DD3-7FD4722E4D4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522-2FD0-4E22-92C0-CA9F25605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F3D1-7745-4C64-8DD3-7FD4722E4D4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7522-2FD0-4E22-92C0-CA9F25605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85F3D1-7745-4C64-8DD3-7FD4722E4D4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D97522-2FD0-4E22-92C0-CA9F2560592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r="12731"/>
          <a:stretch/>
        </p:blipFill>
        <p:spPr bwMode="auto">
          <a:xfrm>
            <a:off x="-64008" y="0"/>
            <a:ext cx="9208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9596" y="4648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Game Evaluation</a:t>
            </a:r>
          </a:p>
          <a:p>
            <a:r>
              <a:rPr lang="en-US" sz="2400" dirty="0" smtClean="0"/>
              <a:t>By Griffin McCormick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310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 is Key</a:t>
            </a:r>
          </a:p>
          <a:p>
            <a:r>
              <a:rPr lang="en-US" dirty="0" smtClean="0"/>
              <a:t>Various Playstyles</a:t>
            </a:r>
          </a:p>
          <a:p>
            <a:r>
              <a:rPr lang="en-US" dirty="0" smtClean="0"/>
              <a:t>Avoid Enemy Attacks and Counter Attack (</a:t>
            </a:r>
            <a:r>
              <a:rPr lang="en-US" dirty="0" err="1" smtClean="0"/>
              <a:t>PvE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Upgrade and Level Up</a:t>
            </a:r>
          </a:p>
          <a:p>
            <a:r>
              <a:rPr lang="en-US" dirty="0" smtClean="0"/>
              <a:t>Bonfires </a:t>
            </a:r>
          </a:p>
          <a:p>
            <a:r>
              <a:rPr lang="en-US" dirty="0" smtClean="0"/>
              <a:t>Mind Games (</a:t>
            </a:r>
            <a:r>
              <a:rPr lang="en-US" dirty="0" err="1" smtClean="0"/>
              <a:t>PvP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notable bugs/glitches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3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Artwork, Sound, and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Audio and Video are stunning</a:t>
            </a:r>
          </a:p>
          <a:p>
            <a:r>
              <a:rPr lang="en-US" dirty="0" smtClean="0"/>
              <a:t>Perfect Representation of Game Universe</a:t>
            </a:r>
          </a:p>
          <a:p>
            <a:r>
              <a:rPr lang="en-US" dirty="0" smtClean="0"/>
              <a:t>Immersion </a:t>
            </a:r>
          </a:p>
          <a:p>
            <a:r>
              <a:rPr lang="en-US" dirty="0" smtClean="0"/>
              <a:t>Music never without purpose</a:t>
            </a:r>
          </a:p>
          <a:p>
            <a:r>
              <a:rPr lang="en-US" dirty="0" smtClean="0"/>
              <a:t>Emotional Response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350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in depth character customization</a:t>
            </a:r>
          </a:p>
          <a:p>
            <a:r>
              <a:rPr lang="en-US" dirty="0" smtClean="0"/>
              <a:t>Extreme Difficulty</a:t>
            </a:r>
          </a:p>
          <a:p>
            <a:r>
              <a:rPr lang="en-US" dirty="0" smtClean="0"/>
              <a:t>Can feel slightly repetitive </a:t>
            </a:r>
          </a:p>
          <a:p>
            <a:r>
              <a:rPr lang="en-US" dirty="0" smtClean="0"/>
              <a:t>Rewarding</a:t>
            </a:r>
          </a:p>
          <a:p>
            <a:r>
              <a:rPr lang="en-US" dirty="0" smtClean="0"/>
              <a:t>Unique </a:t>
            </a:r>
            <a:r>
              <a:rPr lang="en-US" dirty="0" err="1" smtClean="0"/>
              <a:t>PvP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6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 Souls</a:t>
            </a:r>
          </a:p>
          <a:p>
            <a:r>
              <a:rPr lang="en-US" dirty="0" smtClean="0"/>
              <a:t>Dark Souls </a:t>
            </a:r>
          </a:p>
          <a:p>
            <a:r>
              <a:rPr lang="en-US" dirty="0" smtClean="0"/>
              <a:t>Dark Souls II</a:t>
            </a:r>
          </a:p>
          <a:p>
            <a:r>
              <a:rPr lang="en-US" dirty="0" err="1" smtClean="0"/>
              <a:t>Bloodborne</a:t>
            </a:r>
            <a:endParaRPr lang="en-US" dirty="0" smtClean="0"/>
          </a:p>
          <a:p>
            <a:r>
              <a:rPr lang="en-US" dirty="0" smtClean="0"/>
              <a:t>Lords of the Fallen</a:t>
            </a:r>
          </a:p>
          <a:p>
            <a:r>
              <a:rPr lang="en-US" dirty="0" smtClean="0"/>
              <a:t>Dragon’s Dogma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7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Dark Souls III</a:t>
            </a:r>
          </a:p>
          <a:p>
            <a:r>
              <a:rPr lang="en-US" dirty="0" smtClean="0"/>
              <a:t>Dark Souls II</a:t>
            </a:r>
          </a:p>
          <a:p>
            <a:r>
              <a:rPr lang="en-US" dirty="0" err="1" smtClean="0"/>
              <a:t>Bloodborne</a:t>
            </a:r>
            <a:endParaRPr lang="en-US" dirty="0" smtClean="0"/>
          </a:p>
          <a:p>
            <a:r>
              <a:rPr lang="en-US" dirty="0" smtClean="0"/>
              <a:t>Demon Souls</a:t>
            </a:r>
          </a:p>
          <a:p>
            <a:r>
              <a:rPr lang="en-US" dirty="0" smtClean="0"/>
              <a:t>Dark Souls</a:t>
            </a:r>
          </a:p>
          <a:p>
            <a:r>
              <a:rPr lang="en-US" dirty="0" smtClean="0"/>
              <a:t>Dragon’s Dogma</a:t>
            </a:r>
          </a:p>
          <a:p>
            <a:r>
              <a:rPr lang="en-US" dirty="0" smtClean="0"/>
              <a:t>Lords of the Fallen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4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immersive</a:t>
            </a:r>
          </a:p>
          <a:p>
            <a:r>
              <a:rPr lang="en-US" dirty="0" smtClean="0"/>
              <a:t>Better and more responsive gameplay</a:t>
            </a:r>
          </a:p>
          <a:p>
            <a:r>
              <a:rPr lang="en-US" dirty="0" err="1" smtClean="0"/>
              <a:t>PvP</a:t>
            </a:r>
            <a:r>
              <a:rPr lang="en-US" dirty="0" smtClean="0"/>
              <a:t> vastly superior </a:t>
            </a:r>
          </a:p>
          <a:p>
            <a:r>
              <a:rPr lang="en-US" dirty="0" smtClean="0"/>
              <a:t>More viable and unique playstyles</a:t>
            </a:r>
          </a:p>
          <a:p>
            <a:r>
              <a:rPr lang="en-US" dirty="0" smtClean="0"/>
              <a:t>Pace of gameplay</a:t>
            </a:r>
          </a:p>
          <a:p>
            <a:r>
              <a:rPr lang="en-US" dirty="0" smtClean="0"/>
              <a:t>Replay value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5836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Rated M (17 years or older)</a:t>
            </a:r>
          </a:p>
          <a:p>
            <a:r>
              <a:rPr lang="en-US" dirty="0" smtClean="0"/>
              <a:t>Personally been playing the series since 15</a:t>
            </a:r>
          </a:p>
          <a:p>
            <a:r>
              <a:rPr lang="en-US" dirty="0" smtClean="0"/>
              <a:t>More serious than casual gamers</a:t>
            </a:r>
          </a:p>
          <a:p>
            <a:r>
              <a:rPr lang="en-US" dirty="0" smtClean="0"/>
              <a:t>Seeking a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9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Balancing issues </a:t>
            </a:r>
          </a:p>
          <a:p>
            <a:r>
              <a:rPr lang="en-US" dirty="0" smtClean="0"/>
              <a:t>Glitches (almost  no effect on gameplay)</a:t>
            </a:r>
          </a:p>
          <a:p>
            <a:pPr lvl="1"/>
            <a:r>
              <a:rPr lang="en-US" dirty="0" smtClean="0"/>
              <a:t>patched</a:t>
            </a:r>
          </a:p>
          <a:p>
            <a:r>
              <a:rPr lang="en-US" dirty="0" smtClean="0"/>
              <a:t>Server issues upon release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7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Absolutely worth buying</a:t>
            </a:r>
          </a:p>
          <a:p>
            <a:r>
              <a:rPr lang="en-US" dirty="0" smtClean="0"/>
              <a:t>Beyond Rewarding</a:t>
            </a:r>
          </a:p>
          <a:p>
            <a:r>
              <a:rPr lang="en-US" dirty="0" smtClean="0"/>
              <a:t>Extreme Difficulty</a:t>
            </a:r>
          </a:p>
          <a:p>
            <a:r>
              <a:rPr lang="en-US" dirty="0" smtClean="0"/>
              <a:t>Little to do after story and side mission completion</a:t>
            </a:r>
          </a:p>
          <a:p>
            <a:endParaRPr lang="en-US" dirty="0"/>
          </a:p>
          <a:p>
            <a:r>
              <a:rPr lang="en-US" dirty="0" smtClean="0"/>
              <a:t>De-leveling System</a:t>
            </a:r>
          </a:p>
          <a:p>
            <a:r>
              <a:rPr lang="en-US" dirty="0" smtClean="0"/>
              <a:t>Group </a:t>
            </a:r>
            <a:r>
              <a:rPr lang="en-US" dirty="0" err="1" smtClean="0"/>
              <a:t>PvP</a:t>
            </a:r>
            <a:r>
              <a:rPr lang="en-US" dirty="0" smtClean="0"/>
              <a:t> Battles</a:t>
            </a:r>
          </a:p>
          <a:p>
            <a:r>
              <a:rPr lang="en-US" dirty="0" smtClean="0"/>
              <a:t>Difficulty settings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8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Steam</a:t>
            </a:r>
          </a:p>
          <a:p>
            <a:r>
              <a:rPr lang="en-US" dirty="0"/>
              <a:t>https://</a:t>
            </a:r>
            <a:r>
              <a:rPr lang="en-US" dirty="0" smtClean="0"/>
              <a:t>en.wikipedia.org/wiki/Dark_Souls_III</a:t>
            </a:r>
          </a:p>
        </p:txBody>
      </p:sp>
    </p:spTree>
    <p:extLst>
      <p:ext uri="{BB962C8B-B14F-4D97-AF65-F5344CB8AC3E}">
        <p14:creationId xmlns:p14="http://schemas.microsoft.com/office/powerpoint/2010/main" val="352732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Dark Souls III</a:t>
            </a:r>
          </a:p>
          <a:p>
            <a:r>
              <a:rPr lang="en-US" dirty="0" smtClean="0"/>
              <a:t>Bandai Namco Entertainment</a:t>
            </a:r>
          </a:p>
          <a:p>
            <a:r>
              <a:rPr lang="en-US" dirty="0" err="1" smtClean="0"/>
              <a:t>FromSoftware</a:t>
            </a:r>
            <a:endParaRPr lang="en-US" dirty="0" smtClean="0"/>
          </a:p>
          <a:p>
            <a:r>
              <a:rPr lang="en-US" dirty="0" smtClean="0"/>
              <a:t>RPG/Action-Adventure</a:t>
            </a:r>
          </a:p>
          <a:p>
            <a:r>
              <a:rPr lang="en-US" dirty="0" smtClean="0"/>
              <a:t>$59.99</a:t>
            </a:r>
          </a:p>
        </p:txBody>
      </p:sp>
    </p:spTree>
    <p:extLst>
      <p:ext uri="{BB962C8B-B14F-4D97-AF65-F5344CB8AC3E}">
        <p14:creationId xmlns:p14="http://schemas.microsoft.com/office/powerpoint/2010/main" val="362865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4038600" cy="4525963"/>
          </a:xfrm>
        </p:spPr>
        <p:txBody>
          <a:bodyPr>
            <a:normAutofit/>
          </a:bodyPr>
          <a:lstStyle/>
          <a:p>
            <a:pPr marL="347472" indent="-347472">
              <a:spcBef>
                <a:spcPts val="0"/>
              </a:spcBef>
            </a:pPr>
            <a:r>
              <a:rPr lang="en-US" sz="2200" cap="all" dirty="0"/>
              <a:t>MINIMUM:</a:t>
            </a:r>
            <a:r>
              <a:rPr lang="en-US" sz="2200" dirty="0"/>
              <a:t> </a:t>
            </a:r>
            <a:endParaRPr lang="en-US" sz="2200" dirty="0" smtClean="0"/>
          </a:p>
          <a:p>
            <a:pPr marL="347472" indent="-347472">
              <a:spcBef>
                <a:spcPts val="0"/>
              </a:spcBef>
            </a:pPr>
            <a:r>
              <a:rPr lang="en-US" sz="2200" dirty="0" smtClean="0"/>
              <a:t>Processor</a:t>
            </a:r>
            <a:r>
              <a:rPr lang="en-US" sz="2200" dirty="0"/>
              <a:t>: Intel Core i3-2100 / </a:t>
            </a:r>
            <a:r>
              <a:rPr lang="en-US" sz="2200" dirty="0" smtClean="0"/>
              <a:t>   AMD</a:t>
            </a:r>
            <a:r>
              <a:rPr lang="en-US" sz="2200" dirty="0"/>
              <a:t>® FX-6300 </a:t>
            </a:r>
            <a:endParaRPr lang="en-US" sz="2200" dirty="0" smtClean="0"/>
          </a:p>
          <a:p>
            <a:pPr marL="347472" indent="-347472">
              <a:spcBef>
                <a:spcPts val="0"/>
              </a:spcBef>
            </a:pPr>
            <a:r>
              <a:rPr lang="en-US" sz="2200" dirty="0" smtClean="0"/>
              <a:t>Memory</a:t>
            </a:r>
            <a:r>
              <a:rPr lang="en-US" sz="2200" dirty="0"/>
              <a:t>: 4 GB RAM </a:t>
            </a:r>
            <a:endParaRPr lang="en-US" sz="2200" dirty="0" smtClean="0"/>
          </a:p>
          <a:p>
            <a:pPr marL="347472" indent="-347472">
              <a:spcBef>
                <a:spcPts val="0"/>
              </a:spcBef>
            </a:pPr>
            <a:r>
              <a:rPr lang="en-US" sz="2200" dirty="0" smtClean="0"/>
              <a:t>Graphics</a:t>
            </a:r>
            <a:r>
              <a:rPr lang="en-US" sz="2200" dirty="0"/>
              <a:t>: NVIDIA® GeForce GTX 750 </a:t>
            </a:r>
            <a:r>
              <a:rPr lang="en-US" sz="2200" dirty="0" err="1"/>
              <a:t>Ti</a:t>
            </a:r>
            <a:r>
              <a:rPr lang="en-US" sz="2200" dirty="0"/>
              <a:t> / ATI Radeon HD 7950 </a:t>
            </a:r>
            <a:endParaRPr lang="en-US" sz="2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cap="all" dirty="0"/>
              <a:t>RECOMMENDED:</a:t>
            </a:r>
            <a:r>
              <a:rPr lang="en-US" sz="2200" dirty="0"/>
              <a:t> 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Processor</a:t>
            </a:r>
            <a:r>
              <a:rPr lang="en-US" sz="2200" dirty="0"/>
              <a:t>: Intel Core i7-3770 / AMD® FX-8350 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Memory</a:t>
            </a:r>
            <a:r>
              <a:rPr lang="en-US" sz="2200" dirty="0"/>
              <a:t>: 8 GB RAM 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Graphics</a:t>
            </a:r>
            <a:r>
              <a:rPr lang="en-US" sz="2200" dirty="0"/>
              <a:t>: NVIDIA® GeForce GTX 970 / ATI Radeon R9 series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654" y="4267200"/>
            <a:ext cx="7924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OS: Windows 7 SP1 64bit, Windows 8.1 64bit Windows 10 64bit 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DirectX</a:t>
            </a:r>
            <a:r>
              <a:rPr lang="en-US" sz="2200" dirty="0"/>
              <a:t>: Version 11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Network: Broadband Internet connection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Storage: 25 GB available space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Sound Card: DirectX 11 sound device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 GB</a:t>
            </a:r>
          </a:p>
          <a:p>
            <a:r>
              <a:rPr lang="en-US" dirty="0" smtClean="0"/>
              <a:t>Approximately 4 hours</a:t>
            </a:r>
          </a:p>
          <a:p>
            <a:r>
              <a:rPr lang="en-US" dirty="0" smtClean="0"/>
              <a:t>Must finish before launch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7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Dark-Fantasy</a:t>
            </a:r>
          </a:p>
          <a:p>
            <a:r>
              <a:rPr lang="en-US" dirty="0" smtClean="0"/>
              <a:t>Extreme Difficulty</a:t>
            </a:r>
          </a:p>
          <a:p>
            <a:r>
              <a:rPr lang="en-US" dirty="0" smtClean="0"/>
              <a:t>RPG Elements</a:t>
            </a:r>
          </a:p>
          <a:p>
            <a:r>
              <a:rPr lang="en-US" dirty="0" err="1" smtClean="0"/>
              <a:t>PvE</a:t>
            </a:r>
            <a:r>
              <a:rPr lang="en-US" dirty="0" smtClean="0"/>
              <a:t> and </a:t>
            </a:r>
            <a:r>
              <a:rPr lang="en-US" dirty="0" err="1" smtClean="0"/>
              <a:t>PvP</a:t>
            </a:r>
            <a:endParaRPr lang="en-US" dirty="0" smtClean="0"/>
          </a:p>
          <a:p>
            <a:r>
              <a:rPr lang="en-US" dirty="0" smtClean="0"/>
              <a:t>Lore-based 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8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to Determine</a:t>
            </a:r>
          </a:p>
          <a:p>
            <a:r>
              <a:rPr lang="en-US" dirty="0" smtClean="0"/>
              <a:t>Cut Scenes </a:t>
            </a:r>
          </a:p>
          <a:p>
            <a:r>
              <a:rPr lang="en-US" dirty="0" smtClean="0"/>
              <a:t>Item Descriptions</a:t>
            </a:r>
          </a:p>
          <a:p>
            <a:r>
              <a:rPr lang="en-US" dirty="0" smtClean="0"/>
              <a:t>Passing Dialogue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2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Ashen One</a:t>
            </a:r>
          </a:p>
          <a:p>
            <a:r>
              <a:rPr lang="en-US" dirty="0" smtClean="0"/>
              <a:t>Defeat Bosses</a:t>
            </a:r>
          </a:p>
          <a:p>
            <a:r>
              <a:rPr lang="en-US" dirty="0" smtClean="0"/>
              <a:t>Decide (temporary) State of 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9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Fitting Theme</a:t>
            </a:r>
          </a:p>
          <a:p>
            <a:r>
              <a:rPr lang="en-US" dirty="0" smtClean="0"/>
              <a:t>Very Informative</a:t>
            </a:r>
          </a:p>
          <a:p>
            <a:r>
              <a:rPr lang="en-US" dirty="0" smtClean="0"/>
              <a:t>Natural </a:t>
            </a:r>
            <a:r>
              <a:rPr lang="en-US" dirty="0" smtClean="0"/>
              <a:t>Navigation</a:t>
            </a:r>
            <a:endParaRPr lang="en-US" dirty="0" smtClean="0"/>
          </a:p>
          <a:p>
            <a:r>
              <a:rPr lang="en-US" dirty="0" smtClean="0"/>
              <a:t>Confusing at times</a:t>
            </a:r>
          </a:p>
        </p:txBody>
      </p:sp>
    </p:spTree>
    <p:extLst>
      <p:ext uri="{BB962C8B-B14F-4D97-AF65-F5344CB8AC3E}">
        <p14:creationId xmlns:p14="http://schemas.microsoft.com/office/powerpoint/2010/main" val="234987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98" y="1676400"/>
            <a:ext cx="921173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433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441</TotalTime>
  <Words>279</Words>
  <Application>Microsoft Office PowerPoint</Application>
  <PresentationFormat>On-screen Show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PowerPoint Presentation</vt:lpstr>
      <vt:lpstr>Basic Information</vt:lpstr>
      <vt:lpstr>System Requirements</vt:lpstr>
      <vt:lpstr>Installation</vt:lpstr>
      <vt:lpstr>Quick Overview</vt:lpstr>
      <vt:lpstr>Story Line</vt:lpstr>
      <vt:lpstr>Player Role</vt:lpstr>
      <vt:lpstr>User Interface</vt:lpstr>
      <vt:lpstr>Example</vt:lpstr>
      <vt:lpstr>Game Play</vt:lpstr>
      <vt:lpstr>Artwork, Sound, and Music</vt:lpstr>
      <vt:lpstr>Game Review</vt:lpstr>
      <vt:lpstr>Similar Games</vt:lpstr>
      <vt:lpstr>Personal Ranking</vt:lpstr>
      <vt:lpstr>Ranking Reasoning</vt:lpstr>
      <vt:lpstr>Audience</vt:lpstr>
      <vt:lpstr>Design Mistakes</vt:lpstr>
      <vt:lpstr>Summary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Souls III</dc:title>
  <dc:creator>griffinmc2007@yahoo.com</dc:creator>
  <cp:lastModifiedBy>griffinmc2007@yahoo.com</cp:lastModifiedBy>
  <cp:revision>26</cp:revision>
  <dcterms:created xsi:type="dcterms:W3CDTF">2016-09-12T21:33:57Z</dcterms:created>
  <dcterms:modified xsi:type="dcterms:W3CDTF">2016-09-19T19:05:53Z</dcterms:modified>
</cp:coreProperties>
</file>