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63" r:id="rId3"/>
    <p:sldId id="264" r:id="rId4"/>
    <p:sldId id="265" r:id="rId5"/>
    <p:sldId id="267" r:id="rId6"/>
    <p:sldId id="268" r:id="rId7"/>
    <p:sldId id="266" r:id="rId8"/>
    <p:sldId id="271" r:id="rId9"/>
    <p:sldId id="272" r:id="rId10"/>
    <p:sldId id="270" r:id="rId11"/>
    <p:sldId id="273" r:id="rId12"/>
    <p:sldId id="269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0F88-4AED-4655-8117-3A50B97F2327}" type="datetimeFigureOut">
              <a:rPr lang="en-US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8F984-CDC8-47B8-A5B5-19CD7051332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9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984-CDC8-47B8-A5B5-19CD7051332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3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984-CDC8-47B8-A5B5-19CD7051332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984-CDC8-47B8-A5B5-19CD7051332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7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Couldn’t figure out any on my own, looked to the community for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984-CDC8-47B8-A5B5-19CD705133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76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9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44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7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8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72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95" y="0"/>
            <a:ext cx="1587305" cy="18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0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5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4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1FA7AC5-6045-4418-8E60-F4878873447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3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Papers, please.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CIS 487</a:t>
            </a:r>
          </a:p>
          <a:p>
            <a:r>
              <a:rPr lang="en-US" dirty="0"/>
              <a:t>Rodney Lewis</a:t>
            </a:r>
          </a:p>
        </p:txBody>
      </p:sp>
      <p:pic>
        <p:nvPicPr>
          <p:cNvPr id="4" name="speech-annou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72225" y="6413416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47" y="339014"/>
            <a:ext cx="1944325" cy="22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971" y="195568"/>
            <a:ext cx="4008070" cy="809667"/>
          </a:xfrm>
        </p:spPr>
        <p:txBody>
          <a:bodyPr>
            <a:normAutofit/>
          </a:bodyPr>
          <a:lstStyle/>
          <a:p>
            <a:r>
              <a:rPr lang="en-US" dirty="0"/>
              <a:t>User interface</a:t>
            </a:r>
          </a:p>
        </p:txBody>
      </p:sp>
      <p:pic>
        <p:nvPicPr>
          <p:cNvPr id="1026" name="Picture 2" descr="http://images.akamai.steamusercontent.com/ugc/882989426019057380/B6FE27293785D2FDE08BE57FE08C47C323CB153B/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05" y="1146472"/>
            <a:ext cx="7993430" cy="49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471" y="1005235"/>
            <a:ext cx="381252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Speaker</a:t>
            </a:r>
            <a:r>
              <a:rPr lang="en-US" sz="1100" dirty="0"/>
              <a:t>: call the next entrant by clicking on the speaker.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Shutter</a:t>
            </a:r>
            <a:r>
              <a:rPr lang="en-US" sz="1100" dirty="0"/>
              <a:t>: you can raise and lower the shutter using this lever.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Booth/Entrant</a:t>
            </a:r>
            <a:r>
              <a:rPr lang="en-US" sz="1100" dirty="0"/>
              <a:t>: all entrants will appear here and look at you. Return documents and give objects to entrants by dragging them here.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Counter</a:t>
            </a:r>
            <a:r>
              <a:rPr lang="en-US" sz="1100" dirty="0"/>
              <a:t>: entrants will put their documents on the counter.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Time and Date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 err="1"/>
              <a:t>MoA</a:t>
            </a:r>
            <a:r>
              <a:rPr lang="en-US" sz="1100" b="1" dirty="0"/>
              <a:t> bulletin and Newspaper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Microphone and audio transcript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Rules &amp; Regulations book</a:t>
            </a:r>
            <a:r>
              <a:rPr lang="en-US" sz="1100" dirty="0"/>
              <a:t>: have it on your desk for quick reference.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Personal scales</a:t>
            </a:r>
            <a:r>
              <a:rPr lang="en-US" sz="1100" dirty="0"/>
              <a:t>: check entrant's weight here.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Desk</a:t>
            </a:r>
            <a:r>
              <a:rPr lang="en-US" sz="1100" dirty="0"/>
              <a:t>: drag all documents here for further inspection.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Inspect mode</a:t>
            </a:r>
            <a:r>
              <a:rPr lang="en-US" sz="1100" dirty="0"/>
              <a:t>: enter inspect mode to highlight discrepancies.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Drawer</a:t>
            </a:r>
            <a:r>
              <a:rPr lang="en-US" sz="1100" dirty="0"/>
              <a:t>: put confiscated documents in the drawer.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Additional treatment</a:t>
            </a:r>
            <a:r>
              <a:rPr lang="en-US" sz="1100" dirty="0"/>
              <a:t>: these buttons appear if you detect discrepancies in inspect mode and provide additional treatment as body scanner or fingerprints.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Approved stamp</a:t>
            </a:r>
            <a:r>
              <a:rPr lang="en-US" sz="1100" dirty="0"/>
              <a:t>: align the visa page of an entrant's passport beneath this stamp, if you want to allow him to cross the border.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Denied stamp</a:t>
            </a:r>
            <a:r>
              <a:rPr lang="en-US" sz="1100" dirty="0"/>
              <a:t>: align the visa page of an entrant's passport beneath this stamp, if you want to deny him access to </a:t>
            </a:r>
            <a:r>
              <a:rPr lang="en-US" sz="1100" dirty="0" err="1"/>
              <a:t>Arstotzka</a:t>
            </a:r>
            <a:r>
              <a:rPr lang="en-US" sz="11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Reason for Denial stamp</a:t>
            </a:r>
            <a:r>
              <a:rPr lang="en-US" sz="1100" dirty="0"/>
              <a:t>: use this stamp to automatically print the reason for denial in a refused entrant's passport.</a:t>
            </a: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67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559" y="13198"/>
            <a:ext cx="4066860" cy="1142726"/>
          </a:xfrm>
        </p:spPr>
        <p:txBody>
          <a:bodyPr>
            <a:normAutofit/>
          </a:bodyPr>
          <a:lstStyle/>
          <a:p>
            <a:r>
              <a:rPr lang="en-US" dirty="0"/>
              <a:t>Design Flaws?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0" y="2393936"/>
            <a:ext cx="3721878" cy="36264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56" y="2386149"/>
            <a:ext cx="2985426" cy="3632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8352" y="6086451"/>
            <a:ext cx="427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6152520"/>
            <a:ext cx="336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male or female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6405" y="1221993"/>
            <a:ext cx="677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desk is too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Difference between genders</a:t>
            </a:r>
          </a:p>
        </p:txBody>
      </p:sp>
    </p:spTree>
    <p:extLst>
      <p:ext uri="{BB962C8B-B14F-4D97-AF65-F5344CB8AC3E}">
        <p14:creationId xmlns:p14="http://schemas.microsoft.com/office/powerpoint/2010/main" val="273712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Bugs and 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known bugs</a:t>
            </a:r>
          </a:p>
          <a:p>
            <a:pPr lvl="1"/>
            <a:r>
              <a:rPr lang="en-US" dirty="0"/>
              <a:t>Currently crashing on </a:t>
            </a:r>
            <a:r>
              <a:rPr lang="en-US" dirty="0" err="1"/>
              <a:t>Ipads</a:t>
            </a:r>
            <a:r>
              <a:rPr lang="en-US" dirty="0"/>
              <a:t> with IOS 10</a:t>
            </a:r>
          </a:p>
          <a:p>
            <a:pPr lvl="1"/>
            <a:r>
              <a:rPr lang="en-US" dirty="0"/>
              <a:t>Still some audio issues while playing</a:t>
            </a:r>
          </a:p>
          <a:p>
            <a:r>
              <a:rPr lang="en-US" dirty="0"/>
              <a:t>Old bugs</a:t>
            </a:r>
          </a:p>
          <a:p>
            <a:pPr lvl="1"/>
            <a:r>
              <a:rPr lang="en-US" dirty="0"/>
              <a:t>Audio issues passed day ~14 in story mode</a:t>
            </a:r>
          </a:p>
          <a:p>
            <a:pPr lvl="1"/>
            <a:r>
              <a:rPr lang="en-US" dirty="0"/>
              <a:t>Some impossible scenarios from the procedural generation</a:t>
            </a:r>
          </a:p>
          <a:p>
            <a:r>
              <a:rPr lang="en-US" dirty="0"/>
              <a:t>There is a basic game guide through the steam community</a:t>
            </a:r>
          </a:p>
          <a:p>
            <a:r>
              <a:rPr lang="en-US" dirty="0"/>
              <a:t>The Papers, please wiki page has everything you’ll need to know</a:t>
            </a:r>
          </a:p>
        </p:txBody>
      </p:sp>
    </p:spTree>
    <p:extLst>
      <p:ext uri="{BB962C8B-B14F-4D97-AF65-F5344CB8AC3E}">
        <p14:creationId xmlns:p14="http://schemas.microsoft.com/office/powerpoint/2010/main" val="254658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2125995"/>
          </a:xfrm>
        </p:spPr>
        <p:txBody>
          <a:bodyPr>
            <a:normAutofit/>
          </a:bodyPr>
          <a:lstStyle/>
          <a:p>
            <a:r>
              <a:rPr lang="en-US" dirty="0"/>
              <a:t>Overall I would recommend this game to those who like simulation and puzzle games</a:t>
            </a:r>
          </a:p>
          <a:p>
            <a:r>
              <a:rPr lang="en-US" dirty="0"/>
              <a:t>Things that could be considered to make it better</a:t>
            </a:r>
          </a:p>
          <a:p>
            <a:pPr lvl="1"/>
            <a:r>
              <a:rPr lang="en-US" dirty="0"/>
              <a:t>Graphics update</a:t>
            </a:r>
          </a:p>
          <a:p>
            <a:pPr lvl="1"/>
            <a:r>
              <a:rPr lang="en-US" dirty="0"/>
              <a:t>Mods!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1291" y="3875603"/>
            <a:ext cx="47657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Strengths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Good progression of difficulty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Meaningful decisions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UI isn’t overly complicated (get more tools over time)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Procedural generation of entrants is now very solid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905" y="3858445"/>
            <a:ext cx="5595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Weaknesses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feel repetitive (especially if you want to get to all 20 endings)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art and space design can make it difficult for some players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value in the scripted story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7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0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Papers, please trailer</a:t>
            </a:r>
          </a:p>
        </p:txBody>
      </p:sp>
      <p:pic>
        <p:nvPicPr>
          <p:cNvPr id="4" name="Papers, Please - Traile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8718" y="1320181"/>
            <a:ext cx="8418986" cy="4735447"/>
          </a:xfrm>
        </p:spPr>
      </p:pic>
    </p:spTree>
    <p:extLst>
      <p:ext uri="{BB962C8B-B14F-4D97-AF65-F5344CB8AC3E}">
        <p14:creationId xmlns:p14="http://schemas.microsoft.com/office/powerpoint/2010/main" val="8724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Papers, Please.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 Neue" charset="0"/>
              </a:rPr>
              <a:t>Published by 3909 LLC on August 8</a:t>
            </a:r>
            <a:r>
              <a:rPr lang="en-US" baseline="30000" dirty="0">
                <a:latin typeface="Helvetica Neue" charset="0"/>
              </a:rPr>
              <a:t>th</a:t>
            </a:r>
            <a:r>
              <a:rPr lang="en-US" dirty="0">
                <a:latin typeface="Helvetica Neue" charset="0"/>
              </a:rPr>
              <a:t>, 2013</a:t>
            </a:r>
          </a:p>
          <a:p>
            <a:r>
              <a:rPr lang="en-US" dirty="0">
                <a:latin typeface="Helvetica Neue" charset="0"/>
              </a:rPr>
              <a:t>Developed by Lucas Pope </a:t>
            </a:r>
          </a:p>
          <a:p>
            <a:r>
              <a:rPr lang="en-US" dirty="0">
                <a:latin typeface="Helvetica Neue" charset="0"/>
              </a:rPr>
              <a:t>Indie puzzle game (Simulator)</a:t>
            </a:r>
          </a:p>
          <a:p>
            <a:r>
              <a:rPr lang="en-US" dirty="0">
                <a:latin typeface="Helvetica Neue" charset="0"/>
              </a:rPr>
              <a:t>Available on Steam, Humble bundle, and the Apple app store</a:t>
            </a:r>
          </a:p>
          <a:p>
            <a:r>
              <a:rPr lang="en-US" dirty="0">
                <a:latin typeface="Helvetica Neue" charset="0"/>
              </a:rPr>
              <a:t>Normally $10 but it’s usually on sale</a:t>
            </a:r>
          </a:p>
          <a:p>
            <a:pPr lvl="1"/>
            <a:r>
              <a:rPr lang="en-US" dirty="0">
                <a:latin typeface="Helvetica Neue" charset="0"/>
              </a:rPr>
              <a:t>Got mine for $4 during steam Christmas sale </a:t>
            </a:r>
          </a:p>
          <a:p>
            <a:r>
              <a:rPr lang="en-US" dirty="0">
                <a:latin typeface="Helvetica Neue" charset="0"/>
              </a:rPr>
              <a:t>Rated 17+ on Apple app store due to nudity and other suggestive themes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4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requirements</a:t>
            </a:r>
          </a:p>
          <a:p>
            <a:pPr lvl="1"/>
            <a:r>
              <a:rPr lang="en-US" dirty="0"/>
              <a:t>OS: Windows </a:t>
            </a:r>
            <a:r>
              <a:rPr lang="en-US" dirty="0" err="1"/>
              <a:t>xp</a:t>
            </a:r>
            <a:r>
              <a:rPr lang="en-US" dirty="0"/>
              <a:t> or later, OSX mountain lion or later, Linux, Steam OS</a:t>
            </a:r>
          </a:p>
          <a:p>
            <a:pPr lvl="1"/>
            <a:r>
              <a:rPr lang="en-US" dirty="0"/>
              <a:t>Processor: 1.5GHz Core2Duo</a:t>
            </a:r>
          </a:p>
          <a:p>
            <a:pPr lvl="1"/>
            <a:r>
              <a:rPr lang="en-US" dirty="0"/>
              <a:t>Memory: 2 GB RAM</a:t>
            </a:r>
          </a:p>
          <a:p>
            <a:pPr lvl="1"/>
            <a:r>
              <a:rPr lang="en-US" dirty="0"/>
              <a:t>OpenGL 1.4 or better</a:t>
            </a:r>
          </a:p>
          <a:p>
            <a:pPr lvl="1"/>
            <a:r>
              <a:rPr lang="en-US" dirty="0"/>
              <a:t>100 MB available space</a:t>
            </a:r>
          </a:p>
          <a:p>
            <a:r>
              <a:rPr lang="en-US" dirty="0"/>
              <a:t>Watching the memory usage over time</a:t>
            </a:r>
          </a:p>
          <a:p>
            <a:pPr lvl="1"/>
            <a:r>
              <a:rPr lang="en-US" dirty="0"/>
              <a:t>I believe you could probably make due with less RAM without performance issues</a:t>
            </a:r>
          </a:p>
          <a:p>
            <a:r>
              <a:rPr lang="en-US" dirty="0"/>
              <a:t>Nothing particularly special about the requirements or the installation of the game itself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7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Papers, Please summary.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communist state of </a:t>
            </a:r>
            <a:r>
              <a:rPr lang="en-US" dirty="0" err="1"/>
              <a:t>Arstotzka</a:t>
            </a:r>
            <a:r>
              <a:rPr lang="en-US" dirty="0"/>
              <a:t> has just ended a 6-year war with neighboring </a:t>
            </a:r>
            <a:r>
              <a:rPr lang="en-US" dirty="0" err="1"/>
              <a:t>Kolechia</a:t>
            </a:r>
            <a:r>
              <a:rPr lang="en-US" dirty="0"/>
              <a:t> and reclaimed its rightful half of the border town, </a:t>
            </a:r>
            <a:r>
              <a:rPr lang="en-US" dirty="0" err="1"/>
              <a:t>Grestin</a:t>
            </a:r>
            <a:r>
              <a:rPr lang="en-US" dirty="0"/>
              <a:t>.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Your job as immigration inspector is to control the flow of people entering the </a:t>
            </a:r>
            <a:r>
              <a:rPr lang="en-US" dirty="0" err="1"/>
              <a:t>Arstotzkan</a:t>
            </a:r>
            <a:r>
              <a:rPr lang="en-US" dirty="0"/>
              <a:t> side of </a:t>
            </a:r>
            <a:r>
              <a:rPr lang="en-US" dirty="0" err="1"/>
              <a:t>Grestin</a:t>
            </a:r>
            <a:r>
              <a:rPr lang="en-US" dirty="0"/>
              <a:t> from </a:t>
            </a:r>
            <a:r>
              <a:rPr lang="en-US" dirty="0" err="1"/>
              <a:t>Kolechia</a:t>
            </a:r>
            <a:r>
              <a:rPr lang="en-US" dirty="0"/>
              <a:t>. Among the throngs of immigrants and visitors looking for work are hidden smugglers, spies, and terrorists.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Using only the documents provided by travelers and the Ministry of Admission's primitive inspect, search, and fingerprint systems you must decide who can enter </a:t>
            </a:r>
            <a:r>
              <a:rPr lang="en-US" dirty="0" err="1"/>
              <a:t>Arstotzka</a:t>
            </a:r>
            <a:r>
              <a:rPr lang="en-US" dirty="0"/>
              <a:t> and who will be turned away or arrested.</a:t>
            </a:r>
          </a:p>
        </p:txBody>
      </p:sp>
    </p:spTree>
    <p:extLst>
      <p:ext uri="{BB962C8B-B14F-4D97-AF65-F5344CB8AC3E}">
        <p14:creationId xmlns:p14="http://schemas.microsoft.com/office/powerpoint/2010/main" val="170457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main objective is to find discrepancies in entrant documentation </a:t>
            </a:r>
          </a:p>
          <a:p>
            <a:pPr lvl="1"/>
            <a:r>
              <a:rPr lang="en-US" dirty="0"/>
              <a:t>Passports</a:t>
            </a:r>
          </a:p>
          <a:p>
            <a:pPr lvl="1"/>
            <a:r>
              <a:rPr lang="en-US" dirty="0"/>
              <a:t>Proof of visa</a:t>
            </a:r>
          </a:p>
          <a:p>
            <a:pPr lvl="1"/>
            <a:r>
              <a:rPr lang="en-US" dirty="0"/>
              <a:t>Proof of visa waiver</a:t>
            </a:r>
          </a:p>
          <a:p>
            <a:pPr lvl="1"/>
            <a:r>
              <a:rPr lang="en-US" dirty="0"/>
              <a:t>Security clearance or medical verification </a:t>
            </a:r>
          </a:p>
          <a:p>
            <a:r>
              <a:rPr lang="en-US" dirty="0"/>
              <a:t>Documents must be searched for discrepancies using the inspection tool</a:t>
            </a:r>
          </a:p>
          <a:p>
            <a:r>
              <a:rPr lang="en-US" dirty="0"/>
              <a:t>Documents usually determine entry or rejection</a:t>
            </a:r>
          </a:p>
          <a:p>
            <a:pPr lvl="1"/>
            <a:r>
              <a:rPr lang="en-US" dirty="0"/>
              <a:t>Taking a bribe is a good reason for entry too!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each correct entry, you’re awarded 5 credits</a:t>
            </a:r>
          </a:p>
          <a:p>
            <a:r>
              <a:rPr lang="en-US" dirty="0"/>
              <a:t>With a few incorrect entries, you’re given a citation</a:t>
            </a:r>
          </a:p>
          <a:p>
            <a:pPr lvl="1"/>
            <a:r>
              <a:rPr lang="en-US" dirty="0"/>
              <a:t>Incorrect entries may result in other consequences!</a:t>
            </a:r>
          </a:p>
          <a:p>
            <a:r>
              <a:rPr lang="en-US" dirty="0"/>
              <a:t>With the credits earned, you take care of your family</a:t>
            </a:r>
          </a:p>
          <a:p>
            <a:pPr lvl="1"/>
            <a:r>
              <a:rPr lang="en-US" dirty="0"/>
              <a:t>Rent</a:t>
            </a:r>
          </a:p>
          <a:p>
            <a:pPr lvl="1"/>
            <a:r>
              <a:rPr lang="en-US" dirty="0"/>
              <a:t>Food and water</a:t>
            </a:r>
          </a:p>
          <a:p>
            <a:pPr lvl="1"/>
            <a:r>
              <a:rPr lang="en-US" dirty="0"/>
              <a:t>Heat</a:t>
            </a:r>
          </a:p>
          <a:p>
            <a:pPr lvl="1"/>
            <a:r>
              <a:rPr lang="en-US" dirty="0"/>
              <a:t>Medicine (Possibly)</a:t>
            </a:r>
          </a:p>
          <a:p>
            <a:pPr lvl="1"/>
            <a:r>
              <a:rPr lang="en-US" dirty="0"/>
              <a:t>Upgrades for your booth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7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Helvetica Neue" charset="0"/>
              </a:rPr>
              <a:t>Story mode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 Neue" charset="0"/>
              </a:rPr>
              <a:t>Spread over 31 playable “days”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 Neue" charset="0"/>
              </a:rPr>
              <a:t>20 different ends determined by decisions made in game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 Neue" charset="0"/>
              </a:rPr>
              <a:t>Some daily events are scripted so there is some form of story line</a:t>
            </a:r>
          </a:p>
          <a:p>
            <a:r>
              <a:rPr lang="en-US" dirty="0">
                <a:solidFill>
                  <a:schemeClr val="tx1"/>
                </a:solidFill>
                <a:latin typeface="Helvetica Neue" charset="0"/>
              </a:rPr>
              <a:t>Endless mode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 Neue" charset="0"/>
              </a:rPr>
              <a:t>Endurance – Play until you have negative balance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 Neue" charset="0"/>
              </a:rPr>
              <a:t>Timed – Process as many immigrants possible in 10 minutes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 Neue" charset="0"/>
              </a:rPr>
              <a:t>Perfection – Play until first citation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7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Steam gives it – 10/10</a:t>
            </a:r>
          </a:p>
          <a:p>
            <a:r>
              <a:rPr lang="en-US" dirty="0"/>
              <a:t>I give it – 9.5/10</a:t>
            </a:r>
          </a:p>
          <a:p>
            <a:r>
              <a:rPr lang="en-US" dirty="0"/>
              <a:t>Why it’s a great game</a:t>
            </a:r>
          </a:p>
          <a:p>
            <a:pPr lvl="1"/>
            <a:r>
              <a:rPr lang="en-US" dirty="0"/>
              <a:t>It progressively gets more challenging</a:t>
            </a:r>
          </a:p>
          <a:p>
            <a:pPr lvl="1"/>
            <a:r>
              <a:rPr lang="en-US" dirty="0"/>
              <a:t>Decisions you make actually matter</a:t>
            </a:r>
          </a:p>
          <a:p>
            <a:pPr lvl="1"/>
            <a:r>
              <a:rPr lang="en-US" dirty="0"/>
              <a:t>Has a unique feel to it because artwork, gameplay, and sounds</a:t>
            </a:r>
          </a:p>
          <a:p>
            <a:pPr lvl="1"/>
            <a:r>
              <a:rPr lang="en-US" dirty="0"/>
              <a:t>The procedural generation of entrants make endless great</a:t>
            </a:r>
          </a:p>
          <a:p>
            <a:r>
              <a:rPr lang="en-US" dirty="0"/>
              <a:t>What’s not so great</a:t>
            </a:r>
          </a:p>
          <a:p>
            <a:pPr lvl="1"/>
            <a:r>
              <a:rPr lang="en-US" dirty="0"/>
              <a:t>I felt like the story has limited replay value other than hitting all endings</a:t>
            </a:r>
          </a:p>
          <a:p>
            <a:pPr lvl="1"/>
            <a:r>
              <a:rPr lang="en-US" dirty="0"/>
              <a:t>Can quickly feel repetitive until new documents are introduced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0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other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believe anything is quite like Papers, please</a:t>
            </a:r>
          </a:p>
          <a:p>
            <a:r>
              <a:rPr lang="en-US" dirty="0"/>
              <a:t>From a puzzle aspect I believe it does very well as the puzzles become more challenging over time</a:t>
            </a:r>
          </a:p>
          <a:p>
            <a:r>
              <a:rPr lang="en-US" dirty="0"/>
              <a:t>Like other simulation games, it has the immersion factor</a:t>
            </a:r>
          </a:p>
          <a:p>
            <a:r>
              <a:rPr lang="en-US" dirty="0"/>
              <a:t>It has a story mode with 20 different endings</a:t>
            </a:r>
          </a:p>
          <a:p>
            <a:r>
              <a:rPr lang="en-US" dirty="0"/>
              <a:t>What puts ahead of similar games are the additional discussions that have to be made </a:t>
            </a:r>
          </a:p>
        </p:txBody>
      </p:sp>
    </p:spTree>
    <p:extLst>
      <p:ext uri="{BB962C8B-B14F-4D97-AF65-F5344CB8AC3E}">
        <p14:creationId xmlns:p14="http://schemas.microsoft.com/office/powerpoint/2010/main" val="234246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586</TotalTime>
  <Words>886</Words>
  <Application>Microsoft Office PowerPoint</Application>
  <PresentationFormat>Widescreen</PresentationFormat>
  <Paragraphs>130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Calisto MT</vt:lpstr>
      <vt:lpstr>Helvetica Neue</vt:lpstr>
      <vt:lpstr>Trebuchet MS</vt:lpstr>
      <vt:lpstr>Wingdings 2</vt:lpstr>
      <vt:lpstr>Slate</vt:lpstr>
      <vt:lpstr>Papers, please.</vt:lpstr>
      <vt:lpstr>Papers, Please.</vt:lpstr>
      <vt:lpstr>Requirements to play</vt:lpstr>
      <vt:lpstr>Papers, Please summary.</vt:lpstr>
      <vt:lpstr>Game play</vt:lpstr>
      <vt:lpstr>Game play</vt:lpstr>
      <vt:lpstr>Game modes</vt:lpstr>
      <vt:lpstr>Game review</vt:lpstr>
      <vt:lpstr>Compared to other games</vt:lpstr>
      <vt:lpstr>User interface</vt:lpstr>
      <vt:lpstr>Design Flaws?</vt:lpstr>
      <vt:lpstr>Bugs and guides</vt:lpstr>
      <vt:lpstr>Summary</vt:lpstr>
      <vt:lpstr>Papers, please trailer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Papers, please.</dc:title>
  <dc:creator>Rodney Lewis</dc:creator>
  <cp:lastModifiedBy>Rodney Lewis</cp:lastModifiedBy>
  <cp:revision>39</cp:revision>
  <dcterms:created xsi:type="dcterms:W3CDTF">2012-07-27T01:16:44Z</dcterms:created>
  <dcterms:modified xsi:type="dcterms:W3CDTF">2016-09-21T18:49:00Z</dcterms:modified>
</cp:coreProperties>
</file>