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7" r:id="rId6"/>
    <p:sldId id="265" r:id="rId7"/>
    <p:sldId id="266" r:id="rId8"/>
    <p:sldId id="264" r:id="rId9"/>
    <p:sldId id="268" r:id="rId10"/>
    <p:sldId id="269" r:id="rId11"/>
    <p:sldId id="260" r:id="rId12"/>
    <p:sldId id="261" r:id="rId13"/>
    <p:sldId id="262" r:id="rId14"/>
    <p:sldId id="270" r:id="rId15"/>
    <p:sldId id="272" r:id="rId16"/>
    <p:sldId id="271" r:id="rId17"/>
    <p:sldId id="263"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9C44AA8-4D2B-4573-B7AD-698A2DF5FBC9}" type="datetimeFigureOut">
              <a:rPr lang="en-US" smtClean="0"/>
              <a:t>9/20/2016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5ECA9-0F0E-4B35-8E64-AFAF404D98C6}" type="slidenum">
              <a:rPr lang="en-US" smtClean="0"/>
              <a:t>‹#›</a:t>
            </a:fld>
            <a:endParaRPr lang="en-US"/>
          </a:p>
        </p:txBody>
      </p:sp>
    </p:spTree>
    <p:extLst>
      <p:ext uri="{BB962C8B-B14F-4D97-AF65-F5344CB8AC3E}">
        <p14:creationId xmlns:p14="http://schemas.microsoft.com/office/powerpoint/2010/main" val="118364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C44AA8-4D2B-4573-B7AD-698A2DF5FBC9}"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5ECA9-0F0E-4B35-8E64-AFAF404D98C6}" type="slidenum">
              <a:rPr lang="en-US" smtClean="0"/>
              <a:t>‹#›</a:t>
            </a:fld>
            <a:endParaRPr lang="en-US"/>
          </a:p>
        </p:txBody>
      </p:sp>
    </p:spTree>
    <p:extLst>
      <p:ext uri="{BB962C8B-B14F-4D97-AF65-F5344CB8AC3E}">
        <p14:creationId xmlns:p14="http://schemas.microsoft.com/office/powerpoint/2010/main" val="405329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C44AA8-4D2B-4573-B7AD-698A2DF5FBC9}"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5ECA9-0F0E-4B35-8E64-AFAF404D98C6}" type="slidenum">
              <a:rPr lang="en-US" smtClean="0"/>
              <a:t>‹#›</a:t>
            </a:fld>
            <a:endParaRPr lang="en-US"/>
          </a:p>
        </p:txBody>
      </p:sp>
    </p:spTree>
    <p:extLst>
      <p:ext uri="{BB962C8B-B14F-4D97-AF65-F5344CB8AC3E}">
        <p14:creationId xmlns:p14="http://schemas.microsoft.com/office/powerpoint/2010/main" val="1823547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C44AA8-4D2B-4573-B7AD-698A2DF5FBC9}"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5ECA9-0F0E-4B35-8E64-AFAF404D98C6}"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29866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C44AA8-4D2B-4573-B7AD-698A2DF5FBC9}"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5ECA9-0F0E-4B35-8E64-AFAF404D98C6}" type="slidenum">
              <a:rPr lang="en-US" smtClean="0"/>
              <a:t>‹#›</a:t>
            </a:fld>
            <a:endParaRPr lang="en-US"/>
          </a:p>
        </p:txBody>
      </p:sp>
    </p:spTree>
    <p:extLst>
      <p:ext uri="{BB962C8B-B14F-4D97-AF65-F5344CB8AC3E}">
        <p14:creationId xmlns:p14="http://schemas.microsoft.com/office/powerpoint/2010/main" val="4255776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9C44AA8-4D2B-4573-B7AD-698A2DF5FBC9}" type="datetimeFigureOut">
              <a:rPr lang="en-US" smtClean="0"/>
              <a:t>9/20/2016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5ECA9-0F0E-4B35-8E64-AFAF404D98C6}" type="slidenum">
              <a:rPr lang="en-US" smtClean="0"/>
              <a:t>‹#›</a:t>
            </a:fld>
            <a:endParaRPr lang="en-US"/>
          </a:p>
        </p:txBody>
      </p:sp>
    </p:spTree>
    <p:extLst>
      <p:ext uri="{BB962C8B-B14F-4D97-AF65-F5344CB8AC3E}">
        <p14:creationId xmlns:p14="http://schemas.microsoft.com/office/powerpoint/2010/main" val="3706124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9C44AA8-4D2B-4573-B7AD-698A2DF5FBC9}" type="datetimeFigureOut">
              <a:rPr lang="en-US" smtClean="0"/>
              <a:t>9/20/2016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5ECA9-0F0E-4B35-8E64-AFAF404D98C6}" type="slidenum">
              <a:rPr lang="en-US" smtClean="0"/>
              <a:t>‹#›</a:t>
            </a:fld>
            <a:endParaRPr lang="en-US"/>
          </a:p>
        </p:txBody>
      </p:sp>
    </p:spTree>
    <p:extLst>
      <p:ext uri="{BB962C8B-B14F-4D97-AF65-F5344CB8AC3E}">
        <p14:creationId xmlns:p14="http://schemas.microsoft.com/office/powerpoint/2010/main" val="290600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44AA8-4D2B-4573-B7AD-698A2DF5FBC9}"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5ECA9-0F0E-4B35-8E64-AFAF404D98C6}" type="slidenum">
              <a:rPr lang="en-US" smtClean="0"/>
              <a:t>‹#›</a:t>
            </a:fld>
            <a:endParaRPr lang="en-US"/>
          </a:p>
        </p:txBody>
      </p:sp>
    </p:spTree>
    <p:extLst>
      <p:ext uri="{BB962C8B-B14F-4D97-AF65-F5344CB8AC3E}">
        <p14:creationId xmlns:p14="http://schemas.microsoft.com/office/powerpoint/2010/main" val="2013094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44AA8-4D2B-4573-B7AD-698A2DF5FBC9}"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5ECA9-0F0E-4B35-8E64-AFAF404D98C6}" type="slidenum">
              <a:rPr lang="en-US" smtClean="0"/>
              <a:t>‹#›</a:t>
            </a:fld>
            <a:endParaRPr lang="en-US"/>
          </a:p>
        </p:txBody>
      </p:sp>
    </p:spTree>
    <p:extLst>
      <p:ext uri="{BB962C8B-B14F-4D97-AF65-F5344CB8AC3E}">
        <p14:creationId xmlns:p14="http://schemas.microsoft.com/office/powerpoint/2010/main" val="349585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44AA8-4D2B-4573-B7AD-698A2DF5FBC9}"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5ECA9-0F0E-4B35-8E64-AFAF404D98C6}" type="slidenum">
              <a:rPr lang="en-US" smtClean="0"/>
              <a:t>‹#›</a:t>
            </a:fld>
            <a:endParaRPr lang="en-US"/>
          </a:p>
        </p:txBody>
      </p:sp>
    </p:spTree>
    <p:extLst>
      <p:ext uri="{BB962C8B-B14F-4D97-AF65-F5344CB8AC3E}">
        <p14:creationId xmlns:p14="http://schemas.microsoft.com/office/powerpoint/2010/main" val="232047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C44AA8-4D2B-4573-B7AD-698A2DF5FBC9}"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5ECA9-0F0E-4B35-8E64-AFAF404D98C6}" type="slidenum">
              <a:rPr lang="en-US" smtClean="0"/>
              <a:t>‹#›</a:t>
            </a:fld>
            <a:endParaRPr lang="en-US"/>
          </a:p>
        </p:txBody>
      </p:sp>
    </p:spTree>
    <p:extLst>
      <p:ext uri="{BB962C8B-B14F-4D97-AF65-F5344CB8AC3E}">
        <p14:creationId xmlns:p14="http://schemas.microsoft.com/office/powerpoint/2010/main" val="96140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C44AA8-4D2B-4573-B7AD-698A2DF5FBC9}"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5ECA9-0F0E-4B35-8E64-AFAF404D98C6}" type="slidenum">
              <a:rPr lang="en-US" smtClean="0"/>
              <a:t>‹#›</a:t>
            </a:fld>
            <a:endParaRPr lang="en-US"/>
          </a:p>
        </p:txBody>
      </p:sp>
    </p:spTree>
    <p:extLst>
      <p:ext uri="{BB962C8B-B14F-4D97-AF65-F5344CB8AC3E}">
        <p14:creationId xmlns:p14="http://schemas.microsoft.com/office/powerpoint/2010/main" val="203328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C44AA8-4D2B-4573-B7AD-698A2DF5FBC9}" type="datetimeFigureOut">
              <a:rPr lang="en-US" smtClean="0"/>
              <a:t>9/20/2016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5ECA9-0F0E-4B35-8E64-AFAF404D98C6}" type="slidenum">
              <a:rPr lang="en-US" smtClean="0"/>
              <a:t>‹#›</a:t>
            </a:fld>
            <a:endParaRPr lang="en-US"/>
          </a:p>
        </p:txBody>
      </p:sp>
    </p:spTree>
    <p:extLst>
      <p:ext uri="{BB962C8B-B14F-4D97-AF65-F5344CB8AC3E}">
        <p14:creationId xmlns:p14="http://schemas.microsoft.com/office/powerpoint/2010/main" val="317373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C44AA8-4D2B-4573-B7AD-698A2DF5FBC9}" type="datetimeFigureOut">
              <a:rPr lang="en-US" smtClean="0"/>
              <a:t>9/20/2016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5ECA9-0F0E-4B35-8E64-AFAF404D98C6}" type="slidenum">
              <a:rPr lang="en-US" smtClean="0"/>
              <a:t>‹#›</a:t>
            </a:fld>
            <a:endParaRPr lang="en-US"/>
          </a:p>
        </p:txBody>
      </p:sp>
    </p:spTree>
    <p:extLst>
      <p:ext uri="{BB962C8B-B14F-4D97-AF65-F5344CB8AC3E}">
        <p14:creationId xmlns:p14="http://schemas.microsoft.com/office/powerpoint/2010/main" val="483898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44AA8-4D2B-4573-B7AD-698A2DF5FBC9}" type="datetimeFigureOut">
              <a:rPr lang="en-US" smtClean="0"/>
              <a:t>9/20/2016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5ECA9-0F0E-4B35-8E64-AFAF404D98C6}" type="slidenum">
              <a:rPr lang="en-US" smtClean="0"/>
              <a:t>‹#›</a:t>
            </a:fld>
            <a:endParaRPr lang="en-US"/>
          </a:p>
        </p:txBody>
      </p:sp>
    </p:spTree>
    <p:extLst>
      <p:ext uri="{BB962C8B-B14F-4D97-AF65-F5344CB8AC3E}">
        <p14:creationId xmlns:p14="http://schemas.microsoft.com/office/powerpoint/2010/main" val="345621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C44AA8-4D2B-4573-B7AD-698A2DF5FBC9}"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5ECA9-0F0E-4B35-8E64-AFAF404D98C6}" type="slidenum">
              <a:rPr lang="en-US" smtClean="0"/>
              <a:t>‹#›</a:t>
            </a:fld>
            <a:endParaRPr lang="en-US"/>
          </a:p>
        </p:txBody>
      </p:sp>
    </p:spTree>
    <p:extLst>
      <p:ext uri="{BB962C8B-B14F-4D97-AF65-F5344CB8AC3E}">
        <p14:creationId xmlns:p14="http://schemas.microsoft.com/office/powerpoint/2010/main" val="244222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C44AA8-4D2B-4573-B7AD-698A2DF5FBC9}"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5ECA9-0F0E-4B35-8E64-AFAF404D98C6}" type="slidenum">
              <a:rPr lang="en-US" smtClean="0"/>
              <a:t>‹#›</a:t>
            </a:fld>
            <a:endParaRPr lang="en-US"/>
          </a:p>
        </p:txBody>
      </p:sp>
    </p:spTree>
    <p:extLst>
      <p:ext uri="{BB962C8B-B14F-4D97-AF65-F5344CB8AC3E}">
        <p14:creationId xmlns:p14="http://schemas.microsoft.com/office/powerpoint/2010/main" val="156155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9C44AA8-4D2B-4573-B7AD-698A2DF5FBC9}" type="datetimeFigureOut">
              <a:rPr lang="en-US" smtClean="0"/>
              <a:t>9/20/2016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005ECA9-0F0E-4B35-8E64-AFAF404D98C6}" type="slidenum">
              <a:rPr lang="en-US" smtClean="0"/>
              <a:t>‹#›</a:t>
            </a:fld>
            <a:endParaRPr lang="en-US"/>
          </a:p>
        </p:txBody>
      </p:sp>
    </p:spTree>
    <p:extLst>
      <p:ext uri="{BB962C8B-B14F-4D97-AF65-F5344CB8AC3E}">
        <p14:creationId xmlns:p14="http://schemas.microsoft.com/office/powerpoint/2010/main" val="27930858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350" y="119062"/>
            <a:ext cx="11925300" cy="6619875"/>
          </a:xfrm>
          <a:prstGeom prst="rect">
            <a:avLst/>
          </a:prstGeom>
        </p:spPr>
      </p:pic>
      <p:sp>
        <p:nvSpPr>
          <p:cNvPr id="3" name="Subtitle 2"/>
          <p:cNvSpPr>
            <a:spLocks noGrp="1"/>
          </p:cNvSpPr>
          <p:nvPr>
            <p:ph type="subTitle" idx="1"/>
          </p:nvPr>
        </p:nvSpPr>
        <p:spPr>
          <a:xfrm>
            <a:off x="2005612" y="5202314"/>
            <a:ext cx="9144000" cy="1199173"/>
          </a:xfrm>
        </p:spPr>
        <p:txBody>
          <a:bodyPr>
            <a:normAutofit fontScale="77500" lnSpcReduction="20000"/>
          </a:bodyPr>
          <a:lstStyle/>
          <a:p>
            <a:r>
              <a:rPr lang="en-US" dirty="0">
                <a:solidFill>
                  <a:schemeClr val="tx1"/>
                </a:solidFill>
                <a:latin typeface="Times New Roman" panose="02020603050405020304" pitchFamily="18" charset="0"/>
                <a:cs typeface="Times New Roman" panose="02020603050405020304" pitchFamily="18" charset="0"/>
              </a:rPr>
              <a:t>Ada Lam</a:t>
            </a:r>
          </a:p>
          <a:p>
            <a:r>
              <a:rPr lang="en-US" dirty="0">
                <a:solidFill>
                  <a:schemeClr val="tx1"/>
                </a:solidFill>
                <a:latin typeface="Times New Roman" panose="02020603050405020304" pitchFamily="18" charset="0"/>
                <a:cs typeface="Times New Roman" panose="02020603050405020304" pitchFamily="18" charset="0"/>
              </a:rPr>
              <a:t>CIS 487 – 001</a:t>
            </a:r>
          </a:p>
          <a:p>
            <a:r>
              <a:rPr lang="en-US" dirty="0">
                <a:solidFill>
                  <a:schemeClr val="tx1"/>
                </a:solidFill>
                <a:latin typeface="Times New Roman" panose="02020603050405020304" pitchFamily="18" charset="0"/>
                <a:cs typeface="Times New Roman" panose="02020603050405020304" pitchFamily="18" charset="0"/>
              </a:rPr>
              <a:t>09/12/2016</a:t>
            </a:r>
          </a:p>
        </p:txBody>
      </p:sp>
    </p:spTree>
    <p:extLst>
      <p:ext uri="{BB962C8B-B14F-4D97-AF65-F5344CB8AC3E}">
        <p14:creationId xmlns:p14="http://schemas.microsoft.com/office/powerpoint/2010/main" val="2442150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Game Summary - Artwork</a:t>
            </a:r>
            <a:endParaRPr lang="en-US" dirty="0"/>
          </a:p>
        </p:txBody>
      </p:sp>
      <p:pic>
        <p:nvPicPr>
          <p:cNvPr id="3" name="Picture 2"/>
          <p:cNvPicPr>
            <a:picLocks noChangeAspect="1"/>
          </p:cNvPicPr>
          <p:nvPr/>
        </p:nvPicPr>
        <p:blipFill>
          <a:blip r:embed="rId2"/>
          <a:stretch>
            <a:fillRect/>
          </a:stretch>
        </p:blipFill>
        <p:spPr>
          <a:xfrm>
            <a:off x="1514183" y="1469573"/>
            <a:ext cx="9163633" cy="5194719"/>
          </a:xfrm>
          <a:prstGeom prst="rect">
            <a:avLst/>
          </a:prstGeom>
        </p:spPr>
      </p:pic>
    </p:spTree>
    <p:extLst>
      <p:ext uri="{BB962C8B-B14F-4D97-AF65-F5344CB8AC3E}">
        <p14:creationId xmlns:p14="http://schemas.microsoft.com/office/powerpoint/2010/main" val="57628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Summary – (cont.)</a:t>
            </a:r>
          </a:p>
        </p:txBody>
      </p:sp>
      <p:sp>
        <p:nvSpPr>
          <p:cNvPr id="3" name="Content Placeholder 2"/>
          <p:cNvSpPr>
            <a:spLocks noGrp="1"/>
          </p:cNvSpPr>
          <p:nvPr>
            <p:ph idx="1"/>
          </p:nvPr>
        </p:nvSpPr>
        <p:spPr/>
        <p:txBody>
          <a:bodyPr/>
          <a:lstStyle/>
          <a:p>
            <a:r>
              <a:rPr lang="en-US" dirty="0"/>
              <a:t>Sound &amp; Music</a:t>
            </a:r>
          </a:p>
          <a:p>
            <a:pPr lvl="1"/>
            <a:r>
              <a:rPr lang="en-US" dirty="0"/>
              <a:t>Music changes depending on the location and action sequence. It gets more dramatic when an action sequence comes up or a big boss battle starts. Changes to a more eerie feel if navigating through a “scary” area. </a:t>
            </a:r>
            <a:br>
              <a:rPr lang="en-US" dirty="0"/>
            </a:br>
            <a:endParaRPr lang="en-US" dirty="0"/>
          </a:p>
          <a:p>
            <a:r>
              <a:rPr lang="en-US" dirty="0"/>
              <a:t>Special Features</a:t>
            </a:r>
          </a:p>
          <a:p>
            <a:pPr lvl="1"/>
            <a:r>
              <a:rPr lang="en-US" dirty="0"/>
              <a:t>Some modes are only unlocked after you beat a certain amount of campaigns</a:t>
            </a:r>
          </a:p>
          <a:p>
            <a:pPr lvl="1"/>
            <a:r>
              <a:rPr lang="en-US" dirty="0"/>
              <a:t>Infinite ammo can be unlocked</a:t>
            </a:r>
          </a:p>
        </p:txBody>
      </p:sp>
    </p:spTree>
    <p:extLst>
      <p:ext uri="{BB962C8B-B14F-4D97-AF65-F5344CB8AC3E}">
        <p14:creationId xmlns:p14="http://schemas.microsoft.com/office/powerpoint/2010/main" val="1139183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Summary (cont.)	</a:t>
            </a:r>
          </a:p>
        </p:txBody>
      </p:sp>
      <p:sp>
        <p:nvSpPr>
          <p:cNvPr id="3" name="Content Placeholder 2"/>
          <p:cNvSpPr>
            <a:spLocks noGrp="1"/>
          </p:cNvSpPr>
          <p:nvPr>
            <p:ph idx="1"/>
          </p:nvPr>
        </p:nvSpPr>
        <p:spPr/>
        <p:txBody>
          <a:bodyPr/>
          <a:lstStyle/>
          <a:p>
            <a:r>
              <a:rPr lang="en-US" dirty="0"/>
              <a:t>Manual </a:t>
            </a:r>
          </a:p>
          <a:p>
            <a:pPr lvl="1"/>
            <a:r>
              <a:rPr lang="en-US" dirty="0"/>
              <a:t>A manual may come with the game that shows player controls. </a:t>
            </a:r>
            <a:br>
              <a:rPr lang="en-US" dirty="0"/>
            </a:br>
            <a:endParaRPr lang="en-US" dirty="0"/>
          </a:p>
          <a:p>
            <a:r>
              <a:rPr lang="en-US" dirty="0"/>
              <a:t>Bugs</a:t>
            </a:r>
          </a:p>
          <a:p>
            <a:pPr lvl="1"/>
            <a:r>
              <a:rPr lang="en-US" dirty="0"/>
              <a:t>Mission Failed Bug – randomly says mission failed in the middle of a cut scene (I believe for PC only)</a:t>
            </a:r>
          </a:p>
          <a:p>
            <a:pPr lvl="1"/>
            <a:r>
              <a:rPr lang="en-US" dirty="0"/>
              <a:t>Not a bug but an annoyance – can’t re-invite a friend into your campaign if they disconnect. Must go back to main menu and invite them, then start again. </a:t>
            </a:r>
          </a:p>
        </p:txBody>
      </p:sp>
    </p:spTree>
    <p:extLst>
      <p:ext uri="{BB962C8B-B14F-4D97-AF65-F5344CB8AC3E}">
        <p14:creationId xmlns:p14="http://schemas.microsoft.com/office/powerpoint/2010/main" val="1274400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Aspects of the Game</a:t>
            </a:r>
          </a:p>
        </p:txBody>
      </p:sp>
      <p:sp>
        <p:nvSpPr>
          <p:cNvPr id="3" name="Content Placeholder 2"/>
          <p:cNvSpPr>
            <a:spLocks noGrp="1"/>
          </p:cNvSpPr>
          <p:nvPr>
            <p:ph idx="1"/>
          </p:nvPr>
        </p:nvSpPr>
        <p:spPr/>
        <p:txBody>
          <a:bodyPr>
            <a:normAutofit/>
          </a:bodyPr>
          <a:lstStyle/>
          <a:p>
            <a:r>
              <a:rPr lang="en-US" dirty="0"/>
              <a:t>Action packed and exciting</a:t>
            </a:r>
            <a:br>
              <a:rPr lang="en-US" dirty="0"/>
            </a:br>
            <a:endParaRPr lang="en-US" dirty="0"/>
          </a:p>
          <a:p>
            <a:r>
              <a:rPr lang="en-US" dirty="0"/>
              <a:t>Offers many different difficulties</a:t>
            </a:r>
            <a:br>
              <a:rPr lang="en-US" dirty="0"/>
            </a:br>
            <a:endParaRPr lang="en-US" dirty="0"/>
          </a:p>
          <a:p>
            <a:r>
              <a:rPr lang="en-US" dirty="0"/>
              <a:t>Has 4 different engaging story lines</a:t>
            </a:r>
            <a:br>
              <a:rPr lang="en-US" dirty="0"/>
            </a:br>
            <a:endParaRPr lang="en-US" dirty="0"/>
          </a:p>
          <a:p>
            <a:r>
              <a:rPr lang="en-US" dirty="0"/>
              <a:t>Variety of weapons and skins for the player to choose</a:t>
            </a:r>
            <a:br>
              <a:rPr lang="en-US" dirty="0"/>
            </a:br>
            <a:endParaRPr lang="en-US" dirty="0"/>
          </a:p>
          <a:p>
            <a:r>
              <a:rPr lang="en-US" dirty="0"/>
              <a:t>Different modes and </a:t>
            </a:r>
            <a:r>
              <a:rPr lang="en-US" dirty="0" err="1"/>
              <a:t>unlockables</a:t>
            </a:r>
            <a:endParaRPr lang="en-US" dirty="0"/>
          </a:p>
        </p:txBody>
      </p:sp>
    </p:spTree>
    <p:extLst>
      <p:ext uri="{BB962C8B-B14F-4D97-AF65-F5344CB8AC3E}">
        <p14:creationId xmlns:p14="http://schemas.microsoft.com/office/powerpoint/2010/main" val="3144231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Aspects of the Game</a:t>
            </a:r>
          </a:p>
        </p:txBody>
      </p:sp>
      <p:sp>
        <p:nvSpPr>
          <p:cNvPr id="3" name="Content Placeholder 2"/>
          <p:cNvSpPr>
            <a:spLocks noGrp="1"/>
          </p:cNvSpPr>
          <p:nvPr>
            <p:ph idx="1"/>
          </p:nvPr>
        </p:nvSpPr>
        <p:spPr/>
        <p:txBody>
          <a:bodyPr>
            <a:normAutofit/>
          </a:bodyPr>
          <a:lstStyle/>
          <a:p>
            <a:r>
              <a:rPr lang="en-US" dirty="0"/>
              <a:t>Controls aren’t as intuitive</a:t>
            </a:r>
            <a:br>
              <a:rPr lang="en-US" dirty="0"/>
            </a:br>
            <a:endParaRPr lang="en-US" dirty="0"/>
          </a:p>
          <a:p>
            <a:r>
              <a:rPr lang="en-US" dirty="0"/>
              <a:t>Bad cover system</a:t>
            </a:r>
            <a:br>
              <a:rPr lang="en-US" dirty="0"/>
            </a:br>
            <a:endParaRPr lang="en-US" dirty="0"/>
          </a:p>
          <a:p>
            <a:r>
              <a:rPr lang="en-US" dirty="0"/>
              <a:t>Camera angles </a:t>
            </a:r>
            <a:br>
              <a:rPr lang="en-US" dirty="0"/>
            </a:br>
            <a:endParaRPr lang="en-US" dirty="0"/>
          </a:p>
          <a:p>
            <a:r>
              <a:rPr lang="en-US" dirty="0"/>
              <a:t>Too similar to every other Resident Evil game</a:t>
            </a:r>
          </a:p>
        </p:txBody>
      </p:sp>
    </p:spTree>
    <p:extLst>
      <p:ext uri="{BB962C8B-B14F-4D97-AF65-F5344CB8AC3E}">
        <p14:creationId xmlns:p14="http://schemas.microsoft.com/office/powerpoint/2010/main" val="4011259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and Audience</a:t>
            </a:r>
          </a:p>
        </p:txBody>
      </p:sp>
      <p:sp>
        <p:nvSpPr>
          <p:cNvPr id="3" name="Content Placeholder 2"/>
          <p:cNvSpPr>
            <a:spLocks noGrp="1"/>
          </p:cNvSpPr>
          <p:nvPr>
            <p:ph idx="1"/>
          </p:nvPr>
        </p:nvSpPr>
        <p:spPr/>
        <p:txBody>
          <a:bodyPr>
            <a:normAutofit fontScale="92500"/>
          </a:bodyPr>
          <a:lstStyle/>
          <a:p>
            <a:r>
              <a:rPr lang="en-US" dirty="0"/>
              <a:t>Due to the amount of violence in the game, the target audience is meant for ages 17+</a:t>
            </a:r>
            <a:br>
              <a:rPr lang="en-US" dirty="0"/>
            </a:br>
            <a:endParaRPr lang="en-US" dirty="0"/>
          </a:p>
          <a:p>
            <a:r>
              <a:rPr lang="en-US" dirty="0"/>
              <a:t>Doesn’t really have an evolving story line. It still has the same feel as the other Resident Evil games, where a bio-weapon is released and the protagonists have to escape/stop the culprit behind the release</a:t>
            </a:r>
            <a:br>
              <a:rPr lang="en-US" dirty="0"/>
            </a:br>
            <a:endParaRPr lang="en-US" dirty="0"/>
          </a:p>
          <a:p>
            <a:r>
              <a:rPr lang="en-US" dirty="0"/>
              <a:t>Didn’t receive as great of a review as it’s predecessors. Seemed to be trying to overcompensate by using the 4 different story lines as a way to engage players</a:t>
            </a:r>
            <a:br>
              <a:rPr lang="en-US" dirty="0"/>
            </a:br>
            <a:endParaRPr lang="en-US" dirty="0"/>
          </a:p>
        </p:txBody>
      </p:sp>
    </p:spTree>
    <p:extLst>
      <p:ext uri="{BB962C8B-B14F-4D97-AF65-F5344CB8AC3E}">
        <p14:creationId xmlns:p14="http://schemas.microsoft.com/office/powerpoint/2010/main" val="3545849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Mistakes</a:t>
            </a:r>
          </a:p>
        </p:txBody>
      </p:sp>
      <p:sp>
        <p:nvSpPr>
          <p:cNvPr id="3" name="Content Placeholder 2"/>
          <p:cNvSpPr>
            <a:spLocks noGrp="1"/>
          </p:cNvSpPr>
          <p:nvPr>
            <p:ph idx="1"/>
          </p:nvPr>
        </p:nvSpPr>
        <p:spPr/>
        <p:txBody>
          <a:bodyPr>
            <a:normAutofit/>
          </a:bodyPr>
          <a:lstStyle/>
          <a:p>
            <a:r>
              <a:rPr lang="en-US" dirty="0"/>
              <a:t>Controls aren’t as intuitive as the previous games. The need to cycle through more in order to reach weapons or items</a:t>
            </a:r>
            <a:br>
              <a:rPr lang="en-US" dirty="0"/>
            </a:br>
            <a:endParaRPr lang="en-US" dirty="0"/>
          </a:p>
          <a:p>
            <a:r>
              <a:rPr lang="en-US" dirty="0"/>
              <a:t>Inability to roll if items are too close to your character. This causes you to simply pick up the item when attempting to dodge an enemy</a:t>
            </a:r>
            <a:br>
              <a:rPr lang="en-US" dirty="0"/>
            </a:br>
            <a:endParaRPr lang="en-US" dirty="0"/>
          </a:p>
          <a:p>
            <a:r>
              <a:rPr lang="en-US" dirty="0"/>
              <a:t>Chapter 4 on the PC – Randomly declares your character dead in the middle of a cut scene</a:t>
            </a:r>
          </a:p>
        </p:txBody>
      </p:sp>
    </p:spTree>
    <p:extLst>
      <p:ext uri="{BB962C8B-B14F-4D97-AF65-F5344CB8AC3E}">
        <p14:creationId xmlns:p14="http://schemas.microsoft.com/office/powerpoint/2010/main" val="23982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 and Weaknesses</a:t>
            </a:r>
          </a:p>
        </p:txBody>
      </p:sp>
      <p:sp>
        <p:nvSpPr>
          <p:cNvPr id="4" name="Content Placeholder 3"/>
          <p:cNvSpPr>
            <a:spLocks noGrp="1"/>
          </p:cNvSpPr>
          <p:nvPr>
            <p:ph sz="half" idx="1"/>
          </p:nvPr>
        </p:nvSpPr>
        <p:spPr/>
        <p:txBody>
          <a:bodyPr/>
          <a:lstStyle/>
          <a:p>
            <a:pPr marL="0" indent="0" algn="ctr">
              <a:buNone/>
            </a:pPr>
            <a:r>
              <a:rPr lang="en-US" dirty="0"/>
              <a:t>Strengths</a:t>
            </a:r>
            <a:br>
              <a:rPr lang="en-US" dirty="0"/>
            </a:br>
            <a:endParaRPr lang="en-US" dirty="0"/>
          </a:p>
          <a:p>
            <a:r>
              <a:rPr lang="en-US" sz="2400" dirty="0"/>
              <a:t>Multiple story lines to choose from</a:t>
            </a:r>
          </a:p>
          <a:p>
            <a:r>
              <a:rPr lang="en-US" sz="2400" dirty="0"/>
              <a:t>Different modes available</a:t>
            </a:r>
          </a:p>
          <a:p>
            <a:r>
              <a:rPr lang="en-US" sz="2400" dirty="0"/>
              <a:t>Good graphics</a:t>
            </a:r>
          </a:p>
          <a:p>
            <a:r>
              <a:rPr lang="en-US" sz="2400" dirty="0"/>
              <a:t>Optional co-op or online partner</a:t>
            </a:r>
          </a:p>
          <a:p>
            <a:r>
              <a:rPr lang="en-US" sz="2400" dirty="0" err="1"/>
              <a:t>Unlockables</a:t>
            </a:r>
            <a:endParaRPr lang="en-US" sz="2400" dirty="0"/>
          </a:p>
          <a:p>
            <a:pPr>
              <a:buFontTx/>
              <a:buChar char="-"/>
            </a:pPr>
            <a:endParaRPr lang="en-US" sz="2400" dirty="0"/>
          </a:p>
          <a:p>
            <a:pPr>
              <a:buFontTx/>
              <a:buChar char="-"/>
            </a:pPr>
            <a:endParaRPr lang="en-US" dirty="0"/>
          </a:p>
        </p:txBody>
      </p:sp>
      <p:sp>
        <p:nvSpPr>
          <p:cNvPr id="5" name="Content Placeholder 4"/>
          <p:cNvSpPr>
            <a:spLocks noGrp="1"/>
          </p:cNvSpPr>
          <p:nvPr>
            <p:ph sz="half" idx="2"/>
          </p:nvPr>
        </p:nvSpPr>
        <p:spPr/>
        <p:txBody>
          <a:bodyPr/>
          <a:lstStyle/>
          <a:p>
            <a:pPr marL="0" indent="0" algn="ctr">
              <a:buNone/>
            </a:pPr>
            <a:r>
              <a:rPr lang="en-US" dirty="0"/>
              <a:t>Weaknesses</a:t>
            </a:r>
            <a:br>
              <a:rPr lang="en-US" dirty="0"/>
            </a:br>
            <a:endParaRPr lang="en-US" dirty="0"/>
          </a:p>
          <a:p>
            <a:r>
              <a:rPr lang="en-US" sz="2400" dirty="0"/>
              <a:t>Controls not aren’t as easy to use</a:t>
            </a:r>
          </a:p>
          <a:p>
            <a:r>
              <a:rPr lang="en-US" sz="2400" dirty="0"/>
              <a:t>Computer partner doesn’t do as much as I would like</a:t>
            </a:r>
          </a:p>
          <a:p>
            <a:r>
              <a:rPr lang="en-US" sz="2400" dirty="0"/>
              <a:t>Doesn’t stand out from any other RE game</a:t>
            </a:r>
            <a:endParaRPr lang="en-US" dirty="0"/>
          </a:p>
        </p:txBody>
      </p:sp>
    </p:spTree>
    <p:extLst>
      <p:ext uri="{BB962C8B-B14F-4D97-AF65-F5344CB8AC3E}">
        <p14:creationId xmlns:p14="http://schemas.microsoft.com/office/powerpoint/2010/main" val="3169021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Improvements and Worthiness</a:t>
            </a:r>
          </a:p>
        </p:txBody>
      </p:sp>
      <p:sp>
        <p:nvSpPr>
          <p:cNvPr id="3" name="Content Placeholder 2"/>
          <p:cNvSpPr>
            <a:spLocks noGrp="1"/>
          </p:cNvSpPr>
          <p:nvPr>
            <p:ph idx="1"/>
          </p:nvPr>
        </p:nvSpPr>
        <p:spPr/>
        <p:txBody>
          <a:bodyPr/>
          <a:lstStyle/>
          <a:p>
            <a:pPr marL="0" indent="0">
              <a:buNone/>
            </a:pPr>
            <a:r>
              <a:rPr lang="en-US" dirty="0"/>
              <a:t>Improvements:</a:t>
            </a:r>
          </a:p>
          <a:p>
            <a:pPr lvl="1"/>
            <a:r>
              <a:rPr lang="en-US" dirty="0"/>
              <a:t>Instead of having so many different story lines, it’d be better to have one strong story line</a:t>
            </a:r>
          </a:p>
          <a:p>
            <a:pPr lvl="1"/>
            <a:r>
              <a:rPr lang="en-US" dirty="0"/>
              <a:t>Make the controls and UI a little easier to understand. Some of the functions, in terms of switching between weapons and items seemed more complex than need be. Also a bit too cluttered. </a:t>
            </a:r>
            <a:br>
              <a:rPr lang="en-US" dirty="0"/>
            </a:br>
            <a:endParaRPr lang="en-US" dirty="0"/>
          </a:p>
          <a:p>
            <a:pPr marL="0" indent="0">
              <a:buNone/>
            </a:pPr>
            <a:r>
              <a:rPr lang="en-US" dirty="0"/>
              <a:t>Worth buying? </a:t>
            </a:r>
          </a:p>
          <a:p>
            <a:pPr lvl="1"/>
            <a:r>
              <a:rPr lang="en-US" dirty="0"/>
              <a:t>At the original price of $50-$60, probably not. But now that it’s dropped down to about $10-$15, I’d say it’s a good buy if you want to just play a game for fun. </a:t>
            </a:r>
          </a:p>
        </p:txBody>
      </p:sp>
    </p:spTree>
    <p:extLst>
      <p:ext uri="{BB962C8B-B14F-4D97-AF65-F5344CB8AC3E}">
        <p14:creationId xmlns:p14="http://schemas.microsoft.com/office/powerpoint/2010/main" val="21091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Information</a:t>
            </a:r>
          </a:p>
        </p:txBody>
      </p:sp>
      <p:sp>
        <p:nvSpPr>
          <p:cNvPr id="3" name="Content Placeholder 2"/>
          <p:cNvSpPr>
            <a:spLocks noGrp="1"/>
          </p:cNvSpPr>
          <p:nvPr>
            <p:ph idx="1"/>
          </p:nvPr>
        </p:nvSpPr>
        <p:spPr/>
        <p:txBody>
          <a:bodyPr>
            <a:normAutofit fontScale="92500" lnSpcReduction="10000"/>
          </a:bodyPr>
          <a:lstStyle/>
          <a:p>
            <a:pPr>
              <a:buFontTx/>
              <a:buChar char="-"/>
            </a:pPr>
            <a:r>
              <a:rPr lang="en-US" dirty="0"/>
              <a:t>Company &amp; Author: Capcom</a:t>
            </a:r>
            <a:br>
              <a:rPr lang="en-US" dirty="0"/>
            </a:br>
            <a:endParaRPr lang="en-US" dirty="0"/>
          </a:p>
          <a:p>
            <a:pPr>
              <a:buFontTx/>
              <a:buChar char="-"/>
            </a:pPr>
            <a:r>
              <a:rPr lang="en-US" dirty="0"/>
              <a:t>Game Type: Horror/Survival/Action Adventure Third Person Shooter</a:t>
            </a:r>
            <a:br>
              <a:rPr lang="en-US" dirty="0"/>
            </a:br>
            <a:endParaRPr lang="en-US" dirty="0"/>
          </a:p>
          <a:p>
            <a:pPr>
              <a:buFontTx/>
              <a:buChar char="-"/>
            </a:pPr>
            <a:r>
              <a:rPr lang="en-US" dirty="0"/>
              <a:t>Price: $10 - $20</a:t>
            </a:r>
            <a:br>
              <a:rPr lang="en-US" dirty="0"/>
            </a:br>
            <a:endParaRPr lang="en-US" dirty="0"/>
          </a:p>
          <a:p>
            <a:pPr>
              <a:buFontTx/>
              <a:buChar char="-"/>
            </a:pPr>
            <a:r>
              <a:rPr lang="en-US" dirty="0"/>
              <a:t>Platforms:</a:t>
            </a:r>
          </a:p>
          <a:p>
            <a:pPr lvl="1">
              <a:buFontTx/>
              <a:buChar char="-"/>
            </a:pPr>
            <a:r>
              <a:rPr lang="en-US" dirty="0"/>
              <a:t>PlayStation 3</a:t>
            </a:r>
          </a:p>
          <a:p>
            <a:pPr lvl="1">
              <a:buFontTx/>
              <a:buChar char="-"/>
            </a:pPr>
            <a:r>
              <a:rPr lang="en-US" dirty="0"/>
              <a:t>PlayStation 4</a:t>
            </a:r>
          </a:p>
          <a:p>
            <a:pPr lvl="1">
              <a:buFontTx/>
              <a:buChar char="-"/>
            </a:pPr>
            <a:r>
              <a:rPr lang="en-US" dirty="0"/>
              <a:t>Xbox 360</a:t>
            </a:r>
          </a:p>
          <a:p>
            <a:pPr lvl="1">
              <a:buFontTx/>
              <a:buChar char="-"/>
            </a:pPr>
            <a:r>
              <a:rPr lang="en-US" dirty="0"/>
              <a:t>Xbox One</a:t>
            </a:r>
          </a:p>
          <a:p>
            <a:pPr lvl="1">
              <a:buFontTx/>
              <a:buChar char="-"/>
            </a:pPr>
            <a:r>
              <a:rPr lang="en-US" dirty="0"/>
              <a:t>Microsoft Windows</a:t>
            </a:r>
          </a:p>
        </p:txBody>
      </p:sp>
    </p:spTree>
    <p:extLst>
      <p:ext uri="{BB962C8B-B14F-4D97-AF65-F5344CB8AC3E}">
        <p14:creationId xmlns:p14="http://schemas.microsoft.com/office/powerpoint/2010/main" val="12961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Summary</a:t>
            </a:r>
          </a:p>
        </p:txBody>
      </p:sp>
      <p:sp>
        <p:nvSpPr>
          <p:cNvPr id="3" name="Content Placeholder 2"/>
          <p:cNvSpPr>
            <a:spLocks noGrp="1"/>
          </p:cNvSpPr>
          <p:nvPr>
            <p:ph idx="1"/>
          </p:nvPr>
        </p:nvSpPr>
        <p:spPr/>
        <p:txBody>
          <a:bodyPr>
            <a:normAutofit lnSpcReduction="10000"/>
          </a:bodyPr>
          <a:lstStyle/>
          <a:p>
            <a:pPr marL="0" indent="0">
              <a:buNone/>
            </a:pPr>
            <a:r>
              <a:rPr lang="en-US" dirty="0"/>
              <a:t>Overview:</a:t>
            </a:r>
          </a:p>
          <a:p>
            <a:pPr marL="457200" lvl="1" indent="0">
              <a:buNone/>
            </a:pPr>
            <a:r>
              <a:rPr lang="en-US" sz="2000" dirty="0"/>
              <a:t>A new bio-weapon, known as the C-Virus has been unleashed, causing many people to become infected and turn into a zombie-like being. Some heroes, old and new, are tasked with stopping the spread of the virus. To do so, they must extract the one person they know, whose blood contains the antidote.</a:t>
            </a:r>
            <a:endParaRPr lang="en-US" dirty="0"/>
          </a:p>
          <a:p>
            <a:pPr marL="0" indent="0">
              <a:buNone/>
            </a:pPr>
            <a:r>
              <a:rPr lang="en-US" dirty="0"/>
              <a:t>Storyline:</a:t>
            </a:r>
          </a:p>
          <a:p>
            <a:pPr lvl="1">
              <a:buFontTx/>
              <a:buChar char="-"/>
            </a:pPr>
            <a:r>
              <a:rPr lang="en-US" sz="2000" dirty="0"/>
              <a:t>Jake Muller and Sherry Birkin – Sherry’s task is to find Jake and escape with him due to his blood containing the anti-bodies to fight against the C-Virus.</a:t>
            </a:r>
          </a:p>
          <a:p>
            <a:pPr lvl="1">
              <a:buFontTx/>
              <a:buChar char="-"/>
            </a:pPr>
            <a:r>
              <a:rPr lang="en-US" sz="2000" dirty="0"/>
              <a:t>Chris Redfield and Piers </a:t>
            </a:r>
            <a:r>
              <a:rPr lang="en-US" sz="2000" dirty="0" err="1"/>
              <a:t>Nivans</a:t>
            </a:r>
            <a:r>
              <a:rPr lang="en-US" sz="2000" dirty="0"/>
              <a:t> – Fight off the rebels in </a:t>
            </a:r>
            <a:r>
              <a:rPr lang="en-US" sz="2000" dirty="0" err="1"/>
              <a:t>Edonia</a:t>
            </a:r>
            <a:r>
              <a:rPr lang="en-US" sz="2000" dirty="0"/>
              <a:t> and help extract Jake and Sherry from the country</a:t>
            </a:r>
          </a:p>
          <a:p>
            <a:pPr lvl="1">
              <a:buFontTx/>
              <a:buChar char="-"/>
            </a:pPr>
            <a:r>
              <a:rPr lang="en-US" sz="2000" dirty="0"/>
              <a:t>Leon S. Kennedy and Helena Harper – Find the man responsible for infecting the President with the C-Virus</a:t>
            </a:r>
          </a:p>
          <a:p>
            <a:pPr lvl="1">
              <a:buFontTx/>
              <a:buChar char="-"/>
            </a:pPr>
            <a:r>
              <a:rPr lang="en-US" sz="2000" dirty="0"/>
              <a:t>Ada Wong – Mislead Chris and Piers? Or help Leon and Sherry? </a:t>
            </a:r>
            <a:br>
              <a:rPr lang="en-US" sz="2000" dirty="0"/>
            </a:br>
            <a:endParaRPr lang="en-US" dirty="0"/>
          </a:p>
        </p:txBody>
      </p:sp>
    </p:spTree>
    <p:extLst>
      <p:ext uri="{BB962C8B-B14F-4D97-AF65-F5344CB8AC3E}">
        <p14:creationId xmlns:p14="http://schemas.microsoft.com/office/powerpoint/2010/main" val="2476137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Summary (cont.)</a:t>
            </a:r>
          </a:p>
        </p:txBody>
      </p:sp>
      <p:sp>
        <p:nvSpPr>
          <p:cNvPr id="3" name="Content Placeholder 2"/>
          <p:cNvSpPr>
            <a:spLocks noGrp="1"/>
          </p:cNvSpPr>
          <p:nvPr>
            <p:ph idx="1"/>
          </p:nvPr>
        </p:nvSpPr>
        <p:spPr/>
        <p:txBody>
          <a:bodyPr>
            <a:normAutofit/>
          </a:bodyPr>
          <a:lstStyle/>
          <a:p>
            <a:pPr marL="0" indent="0">
              <a:buNone/>
            </a:pPr>
            <a:r>
              <a:rPr lang="en-US" dirty="0"/>
              <a:t>Player Roles: </a:t>
            </a:r>
          </a:p>
          <a:p>
            <a:pPr lvl="1"/>
            <a:r>
              <a:rPr lang="en-US" sz="2000" dirty="0"/>
              <a:t>Since the game is played from a third-person perspective, you control them from over-the-shoulder. </a:t>
            </a:r>
          </a:p>
          <a:p>
            <a:pPr lvl="1"/>
            <a:r>
              <a:rPr lang="en-US" sz="2000" dirty="0"/>
              <a:t>All players can cycle through their weapons and roam around to pick up items as they find them. If they happen to find herbs, depending on the type, herbs can be combined to make a more effective healing herb</a:t>
            </a:r>
          </a:p>
          <a:p>
            <a:pPr lvl="1"/>
            <a:r>
              <a:rPr lang="en-US" sz="2000" dirty="0"/>
              <a:t>Players can jump, run, slide, walk, punch and communicate with each other using quick phrases</a:t>
            </a:r>
          </a:p>
          <a:p>
            <a:pPr lvl="1"/>
            <a:r>
              <a:rPr lang="en-US" sz="2000" dirty="0"/>
              <a:t>Depending on the story line, each can be faced with puzzles or mazes they must navigate through in order to get to the next location or to avoid being spotted by enemies. </a:t>
            </a:r>
            <a:endParaRPr lang="en-US" dirty="0"/>
          </a:p>
          <a:p>
            <a:pPr marL="0" indent="0">
              <a:buNone/>
            </a:pPr>
            <a:r>
              <a:rPr lang="en-US" dirty="0"/>
              <a:t>Installation:</a:t>
            </a:r>
            <a:endParaRPr lang="en-US" sz="2400" dirty="0"/>
          </a:p>
          <a:p>
            <a:pPr lvl="1"/>
            <a:r>
              <a:rPr lang="en-US" sz="2000" dirty="0"/>
              <a:t>The game can be bought as a CD, or a downloadable copy can be bought and installed to the PlayStation, Xbox, or PC.</a:t>
            </a:r>
          </a:p>
        </p:txBody>
      </p:sp>
    </p:spTree>
    <p:extLst>
      <p:ext uri="{BB962C8B-B14F-4D97-AF65-F5344CB8AC3E}">
        <p14:creationId xmlns:p14="http://schemas.microsoft.com/office/powerpoint/2010/main" val="272990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Summary – (cont.)</a:t>
            </a:r>
          </a:p>
        </p:txBody>
      </p:sp>
      <p:sp>
        <p:nvSpPr>
          <p:cNvPr id="3" name="Content Placeholder 2"/>
          <p:cNvSpPr>
            <a:spLocks noGrp="1"/>
          </p:cNvSpPr>
          <p:nvPr>
            <p:ph idx="1"/>
          </p:nvPr>
        </p:nvSpPr>
        <p:spPr/>
        <p:txBody>
          <a:bodyPr>
            <a:normAutofit/>
          </a:bodyPr>
          <a:lstStyle/>
          <a:p>
            <a:r>
              <a:rPr lang="en-US" dirty="0"/>
              <a:t>User Interface</a:t>
            </a:r>
            <a:br>
              <a:rPr lang="en-US" dirty="0"/>
            </a:br>
            <a:endParaRPr lang="en-US" dirty="0"/>
          </a:p>
          <a:p>
            <a:pPr lvl="1"/>
            <a:r>
              <a:rPr lang="en-US" sz="2000" dirty="0"/>
              <a:t>In the middle of the screen, there is an aim assist that players can use to help allow them shoot with better accuracy</a:t>
            </a:r>
            <a:br>
              <a:rPr lang="en-US" sz="2000" dirty="0"/>
            </a:br>
            <a:endParaRPr lang="en-US" sz="2000" dirty="0"/>
          </a:p>
          <a:p>
            <a:pPr lvl="1"/>
            <a:r>
              <a:rPr lang="en-US" sz="2000" dirty="0"/>
              <a:t>The bottom right shows the player stats for their health, stamina, ammo, and weapon. </a:t>
            </a:r>
            <a:br>
              <a:rPr lang="en-US" sz="2000" dirty="0"/>
            </a:br>
            <a:endParaRPr lang="en-US" sz="2000" dirty="0"/>
          </a:p>
          <a:p>
            <a:pPr lvl="1"/>
            <a:r>
              <a:rPr lang="en-US" sz="2000" dirty="0"/>
              <a:t>Players can cycle through their items/guns to select what item/gun they want to use</a:t>
            </a:r>
            <a:br>
              <a:rPr lang="en-US" sz="2000" dirty="0"/>
            </a:br>
            <a:endParaRPr lang="en-US" sz="2000" dirty="0"/>
          </a:p>
          <a:p>
            <a:pPr lvl="1"/>
            <a:endParaRPr lang="en-US" sz="2000" dirty="0"/>
          </a:p>
          <a:p>
            <a:pPr lvl="1"/>
            <a:endParaRPr lang="en-US" sz="2000" dirty="0"/>
          </a:p>
          <a:p>
            <a:endParaRPr lang="en-US" dirty="0"/>
          </a:p>
        </p:txBody>
      </p:sp>
    </p:spTree>
    <p:extLst>
      <p:ext uri="{BB962C8B-B14F-4D97-AF65-F5344CB8AC3E}">
        <p14:creationId xmlns:p14="http://schemas.microsoft.com/office/powerpoint/2010/main" val="88880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Summary – User Interface</a:t>
            </a:r>
          </a:p>
        </p:txBody>
      </p:sp>
      <p:pic>
        <p:nvPicPr>
          <p:cNvPr id="4" name="Picture 3"/>
          <p:cNvPicPr>
            <a:picLocks noChangeAspect="1"/>
          </p:cNvPicPr>
          <p:nvPr/>
        </p:nvPicPr>
        <p:blipFill>
          <a:blip r:embed="rId2"/>
          <a:stretch>
            <a:fillRect/>
          </a:stretch>
        </p:blipFill>
        <p:spPr>
          <a:xfrm>
            <a:off x="1488621" y="1464721"/>
            <a:ext cx="9214757" cy="5107236"/>
          </a:xfrm>
          <a:prstGeom prst="rect">
            <a:avLst/>
          </a:prstGeom>
        </p:spPr>
      </p:pic>
    </p:spTree>
    <p:extLst>
      <p:ext uri="{BB962C8B-B14F-4D97-AF65-F5344CB8AC3E}">
        <p14:creationId xmlns:p14="http://schemas.microsoft.com/office/powerpoint/2010/main" val="2042061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Summary – User Interface</a:t>
            </a:r>
          </a:p>
        </p:txBody>
      </p:sp>
      <p:pic>
        <p:nvPicPr>
          <p:cNvPr id="3" name="Picture 2"/>
          <p:cNvPicPr>
            <a:picLocks noChangeAspect="1"/>
          </p:cNvPicPr>
          <p:nvPr/>
        </p:nvPicPr>
        <p:blipFill>
          <a:blip r:embed="rId2"/>
          <a:stretch>
            <a:fillRect/>
          </a:stretch>
        </p:blipFill>
        <p:spPr>
          <a:xfrm>
            <a:off x="1673533" y="1498822"/>
            <a:ext cx="8844934" cy="5064906"/>
          </a:xfrm>
          <a:prstGeom prst="rect">
            <a:avLst/>
          </a:prstGeom>
        </p:spPr>
      </p:pic>
    </p:spTree>
    <p:extLst>
      <p:ext uri="{BB962C8B-B14F-4D97-AF65-F5344CB8AC3E}">
        <p14:creationId xmlns:p14="http://schemas.microsoft.com/office/powerpoint/2010/main" val="60258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Summary – (cont.)</a:t>
            </a:r>
          </a:p>
        </p:txBody>
      </p:sp>
      <p:sp>
        <p:nvSpPr>
          <p:cNvPr id="3" name="Content Placeholder 2"/>
          <p:cNvSpPr>
            <a:spLocks noGrp="1"/>
          </p:cNvSpPr>
          <p:nvPr>
            <p:ph idx="1"/>
          </p:nvPr>
        </p:nvSpPr>
        <p:spPr/>
        <p:txBody>
          <a:bodyPr>
            <a:normAutofit/>
          </a:bodyPr>
          <a:lstStyle/>
          <a:p>
            <a:r>
              <a:rPr lang="en-US" sz="2400" dirty="0"/>
              <a:t>Game Play</a:t>
            </a:r>
          </a:p>
          <a:p>
            <a:pPr lvl="1"/>
            <a:r>
              <a:rPr lang="en-US" sz="2000" dirty="0"/>
              <a:t>Main Storyline – To stay alive and fight off as many of the infected as possible. Use weapons, melee attacks, or map items. </a:t>
            </a:r>
          </a:p>
          <a:p>
            <a:pPr lvl="1"/>
            <a:r>
              <a:rPr lang="en-US" sz="2000" dirty="0"/>
              <a:t>Mercenaries – Survive as many hordes of the enemies as possible</a:t>
            </a:r>
          </a:p>
          <a:p>
            <a:pPr lvl="1"/>
            <a:r>
              <a:rPr lang="en-US" sz="2000" dirty="0"/>
              <a:t>Agent Hunt – Plays can take control of random enemies in other people’s online sessions</a:t>
            </a:r>
          </a:p>
          <a:p>
            <a:pPr lvl="1"/>
            <a:r>
              <a:rPr lang="en-US" sz="2000" dirty="0"/>
              <a:t>The main storyline and mercenaries can be played by yourself, couch co-op, or with an online partner. (Except for Ada’s storyline in the main storyline)</a:t>
            </a:r>
          </a:p>
          <a:p>
            <a:r>
              <a:rPr lang="en-US" dirty="0"/>
              <a:t>Scoring</a:t>
            </a:r>
          </a:p>
          <a:p>
            <a:pPr lvl="1"/>
            <a:r>
              <a:rPr lang="en-US" sz="2000" dirty="0"/>
              <a:t>Each chapter gives a status update that shows accuracy, how many deaths, and how many kills. No actual scoring recorded. </a:t>
            </a:r>
          </a:p>
          <a:p>
            <a:endParaRPr lang="en-US" dirty="0"/>
          </a:p>
        </p:txBody>
      </p:sp>
    </p:spTree>
    <p:extLst>
      <p:ext uri="{BB962C8B-B14F-4D97-AF65-F5344CB8AC3E}">
        <p14:creationId xmlns:p14="http://schemas.microsoft.com/office/powerpoint/2010/main" val="38730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Game Summary - Artwork</a:t>
            </a:r>
            <a:endParaRPr lang="en-US" dirty="0"/>
          </a:p>
        </p:txBody>
      </p:sp>
      <p:pic>
        <p:nvPicPr>
          <p:cNvPr id="5" name="Picture 4"/>
          <p:cNvPicPr>
            <a:picLocks noChangeAspect="1"/>
          </p:cNvPicPr>
          <p:nvPr/>
        </p:nvPicPr>
        <p:blipFill>
          <a:blip r:embed="rId2"/>
          <a:stretch>
            <a:fillRect/>
          </a:stretch>
        </p:blipFill>
        <p:spPr>
          <a:xfrm>
            <a:off x="2211646" y="1690688"/>
            <a:ext cx="7768707" cy="4811147"/>
          </a:xfrm>
          <a:prstGeom prst="rect">
            <a:avLst/>
          </a:prstGeom>
        </p:spPr>
      </p:pic>
    </p:spTree>
    <p:extLst>
      <p:ext uri="{BB962C8B-B14F-4D97-AF65-F5344CB8AC3E}">
        <p14:creationId xmlns:p14="http://schemas.microsoft.com/office/powerpoint/2010/main" val="42059123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186</TotalTime>
  <Words>652</Words>
  <Application>Microsoft Office PowerPoint</Application>
  <PresentationFormat>Widescreen</PresentationFormat>
  <Paragraphs>95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Corbel</vt:lpstr>
      <vt:lpstr>Times New Roman</vt:lpstr>
      <vt:lpstr>Depth</vt:lpstr>
      <vt:lpstr>PowerPoint Presentation</vt:lpstr>
      <vt:lpstr>Basic Information</vt:lpstr>
      <vt:lpstr>Game Summary</vt:lpstr>
      <vt:lpstr>Game Summary (cont.)</vt:lpstr>
      <vt:lpstr>Game Summary – (cont.)</vt:lpstr>
      <vt:lpstr>Game Summary – User Interface</vt:lpstr>
      <vt:lpstr>Game Summary – User Interface</vt:lpstr>
      <vt:lpstr>Game Summary – (cont.)</vt:lpstr>
      <vt:lpstr>Game Summary - Artwork</vt:lpstr>
      <vt:lpstr>Game Summary - Artwork</vt:lpstr>
      <vt:lpstr>Game Summary – (cont.)</vt:lpstr>
      <vt:lpstr>Game Summary (cont.) </vt:lpstr>
      <vt:lpstr>Good Aspects of the Game</vt:lpstr>
      <vt:lpstr>Bad Aspects of the Game</vt:lpstr>
      <vt:lpstr>Comparison and Audience</vt:lpstr>
      <vt:lpstr>Design Mistakes</vt:lpstr>
      <vt:lpstr>Strengths and Weaknesses</vt:lpstr>
      <vt:lpstr>Improvements and Worthiness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Title</dc:title>
  <dc:creator>Ada Lam</dc:creator>
  <cp:lastModifiedBy>Ada Lam</cp:lastModifiedBy>
  <cp:revision>17</cp:revision>
  <dcterms:created xsi:type="dcterms:W3CDTF">2016-09-07T23:09:49Z</dcterms:created>
  <dcterms:modified xsi:type="dcterms:W3CDTF">2016-09-20T21:14:32Z</dcterms:modified>
</cp:coreProperties>
</file>