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71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steampowered.com/app/205100/" TargetMode="External"/><Relationship Id="rId2" Type="http://schemas.openxmlformats.org/officeDocument/2006/relationships/hyperlink" Target="https://en.wikipedia.org/wiki/Dishonor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66.media.tumblr.com/4535dcf2d968128f4256cf7e596b6867/tumblr_mws5ts821t1t3np44o3_r1_128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jeuxvideo.com/images/pc/d/i/dishonored-pc-1349450723-12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 487</a:t>
            </a:r>
            <a:br>
              <a:rPr lang="en-US" dirty="0" smtClean="0"/>
            </a:br>
            <a:r>
              <a:rPr lang="en-US" dirty="0" smtClean="0"/>
              <a:t>Game Evaluation: Dishonored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By Michael Krcmarik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6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gameplay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You use the resistance area that includes your bed to save/rest along with the bar where many missions start from. This acts as a safe area where you can buy items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 smtClean="0"/>
              <a:t>assigned assassination missions then take a boat ride into the city when you are prepared.</a:t>
            </a:r>
          </a:p>
          <a:p>
            <a:r>
              <a:rPr lang="en-US" dirty="0" smtClean="0"/>
              <a:t>Rewarded for completing objectives undetected and with minimal lethal 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8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Performance/Bugs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on Unreal Engine 3.</a:t>
            </a:r>
          </a:p>
          <a:p>
            <a:r>
              <a:rPr lang="en-US" dirty="0"/>
              <a:t>Very easy to run, averaged 150+ fps on the system listed in slide #3 when v-sync was turned off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major slowdowns or bugs occurred to the best of my memory. </a:t>
            </a:r>
          </a:p>
          <a:p>
            <a:r>
              <a:rPr lang="en-US" dirty="0" smtClean="0"/>
              <a:t>There was one moment where the objective marker started acting erratically because I used the jumping powers to skip around an objective and trigger the next scene.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https://www.youtube.com/watch?v=T5Ymh_wHjaQ</a:t>
            </a:r>
          </a:p>
        </p:txBody>
      </p:sp>
    </p:spTree>
    <p:extLst>
      <p:ext uri="{BB962C8B-B14F-4D97-AF65-F5344CB8AC3E}">
        <p14:creationId xmlns:p14="http://schemas.microsoft.com/office/powerpoint/2010/main" val="3237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pic>
        <p:nvPicPr>
          <p:cNvPr id="1026" name="Picture 2" descr="https://images.g2a.com/m/1024x768/1x1x0/thumbnail/d/i/fb62c0c50d05_dishonored_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928273"/>
            <a:ext cx="5934019" cy="33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tvtropes.org/pmwiki/pub/images/tropes_dishonored_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92" y="1501715"/>
            <a:ext cx="33337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3412" y="5968538"/>
            <a:ext cx="4590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http://static.tvtropes.org/pmwiki/pub/images/tropes_dishonored_278.jpg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130" y="57069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https://images.g2a.com/m/1024x768/1x1x0/thumbnail/d/i/fb62c0c50d05_dishonored_6_.jpg</a:t>
            </a:r>
          </a:p>
        </p:txBody>
      </p:sp>
    </p:spTree>
    <p:extLst>
      <p:ext uri="{BB962C8B-B14F-4D97-AF65-F5344CB8AC3E}">
        <p14:creationId xmlns:p14="http://schemas.microsoft.com/office/powerpoint/2010/main" val="30797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artwork</a:t>
            </a:r>
            <a:endParaRPr lang="en-US" dirty="0"/>
          </a:p>
        </p:txBody>
      </p:sp>
      <p:pic>
        <p:nvPicPr>
          <p:cNvPr id="2050" name="Picture 2" descr="http://vignette2.wikia.nocookie.net/dishonoredvideogame/images/a/a9/Dunwall_Tower.jpg/revision/latest?cb=20121013123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393841"/>
            <a:ext cx="10060682" cy="45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 pt.1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good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Solid controls</a:t>
            </a:r>
          </a:p>
          <a:p>
            <a:r>
              <a:rPr lang="en-US" dirty="0" smtClean="0"/>
              <a:t>Can influence the world around you</a:t>
            </a:r>
          </a:p>
          <a:p>
            <a:r>
              <a:rPr lang="en-US" dirty="0" smtClean="0"/>
              <a:t>Can play in multiple playstyles and have a rewarding experience</a:t>
            </a:r>
          </a:p>
          <a:p>
            <a:r>
              <a:rPr lang="en-US" dirty="0" smtClean="0"/>
              <a:t>The game rewards skill by having a unsuspectingly deep combat system where you can chain combos using weapons and powers together.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few parts are hard to see/figure out the next path to take while traversing through dark interior levels.</a:t>
            </a:r>
          </a:p>
          <a:p>
            <a:r>
              <a:rPr lang="en-US" dirty="0" smtClean="0"/>
              <a:t>A few frustrating jumping challenges.</a:t>
            </a:r>
          </a:p>
          <a:p>
            <a:r>
              <a:rPr lang="en-US" dirty="0" smtClean="0"/>
              <a:t>Could be greater variation of puzzles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 pt.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games are similar?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Sub-genre of action stealth</a:t>
            </a:r>
          </a:p>
          <a:p>
            <a:r>
              <a:rPr lang="en-US" dirty="0" smtClean="0"/>
              <a:t>Includes Thief, Metal Gear Solid series, Hitman series, Splinter Cell series</a:t>
            </a:r>
          </a:p>
          <a:p>
            <a:r>
              <a:rPr lang="en-US" dirty="0" smtClean="0"/>
              <a:t>Gameplay objective of being an assassin is closest to Hitman </a:t>
            </a:r>
          </a:p>
          <a:p>
            <a:r>
              <a:rPr lang="en-US" dirty="0" smtClean="0"/>
              <a:t>Gameplay itself is closest to Thief, they are the most renowned full first person stealth games in recent time.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Better or worse?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Better than most</a:t>
            </a:r>
          </a:p>
          <a:p>
            <a:r>
              <a:rPr lang="en-US" dirty="0" smtClean="0"/>
              <a:t>Cohesive experience</a:t>
            </a:r>
          </a:p>
          <a:p>
            <a:r>
              <a:rPr lang="en-US" dirty="0" smtClean="0"/>
              <a:t>Hand crafted world that is designed to take advantage of their puzzles and items they designed</a:t>
            </a:r>
          </a:p>
          <a:p>
            <a:r>
              <a:rPr lang="en-US" dirty="0" smtClean="0"/>
              <a:t>Gameplay and story both flow naturally and don’t feel forced</a:t>
            </a:r>
          </a:p>
          <a:p>
            <a:r>
              <a:rPr lang="en-US" dirty="0" smtClean="0"/>
              <a:t>Engaging first person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 pt.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Appropriate for who?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one under 13</a:t>
            </a:r>
          </a:p>
          <a:p>
            <a:r>
              <a:rPr lang="en-US" dirty="0" smtClean="0"/>
              <a:t>Plenty of blood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dismemember</a:t>
            </a:r>
            <a:r>
              <a:rPr lang="en-US" dirty="0" smtClean="0"/>
              <a:t> enemies with sword</a:t>
            </a:r>
          </a:p>
          <a:p>
            <a:r>
              <a:rPr lang="en-US" dirty="0" smtClean="0"/>
              <a:t>Actions are portrayed as “good” rather than playing a bad character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Design mistakes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None to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this was one of my favorite stealth experiences and game in general. I put 10 hours of time into it and completed the story.</a:t>
            </a:r>
          </a:p>
          <a:p>
            <a:r>
              <a:rPr lang="en-US" dirty="0" smtClean="0"/>
              <a:t>The game’s overall strengths are solid controls and combat, engaging stealth experience, beautiful design and world. These outshine any notable downsides.</a:t>
            </a:r>
          </a:p>
          <a:p>
            <a:r>
              <a:rPr lang="en-US" dirty="0" smtClean="0"/>
              <a:t>At the current price of $9.99 this game is highly worth it and will run on a wide variety of machines judging by the observed performance and requirement list.</a:t>
            </a:r>
          </a:p>
          <a:p>
            <a:r>
              <a:rPr lang="en-US" dirty="0" smtClean="0"/>
              <a:t>I can’t think of many ways the game could be improved other than continuing to work on the sequel which is supposed to have improved fluidity of movement and combat.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en.wikipedia.org/wiki/Dishonored</a:t>
            </a:r>
            <a:endParaRPr lang="en-US" dirty="0" smtClean="0"/>
          </a:p>
          <a:p>
            <a:r>
              <a:rPr lang="en-US" dirty="0">
                <a:hlinkClick r:id="rId3"/>
              </a:rPr>
              <a:t>http://store.steampowered.com/app/205100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62" y="1447800"/>
            <a:ext cx="4317999" cy="1447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Title: Dishonored (2012)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Produced by: Bethesda </a:t>
            </a:r>
            <a:r>
              <a:rPr lang="en-US" sz="1600" dirty="0" err="1" smtClean="0">
                <a:latin typeface="+mn-lt"/>
              </a:rPr>
              <a:t>Softworks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Developed by: </a:t>
            </a:r>
            <a:r>
              <a:rPr lang="en-US" sz="1600" dirty="0" err="1" smtClean="0">
                <a:latin typeface="+mn-lt"/>
              </a:rPr>
              <a:t>Arkane</a:t>
            </a:r>
            <a:r>
              <a:rPr lang="en-US" sz="1600" dirty="0" smtClean="0">
                <a:latin typeface="+mn-lt"/>
              </a:rPr>
              <a:t> Studios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Original Price (PC): $59.99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Current Price (PC): $9.99</a:t>
            </a:r>
            <a:endParaRPr lang="en-US" sz="16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362" y="3129280"/>
            <a:ext cx="4035238" cy="3220606"/>
          </a:xfrm>
        </p:spPr>
        <p:txBody>
          <a:bodyPr>
            <a:normAutofit/>
          </a:bodyPr>
          <a:lstStyle/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“Set </a:t>
            </a:r>
            <a:r>
              <a:rPr lang="en-US" dirty="0">
                <a:latin typeface="+mn-lt"/>
              </a:rPr>
              <a:t>in the fictional, plague-ridden industrial city </a:t>
            </a:r>
            <a:r>
              <a:rPr lang="en-US" dirty="0" smtClean="0">
                <a:latin typeface="+mn-lt"/>
              </a:rPr>
              <a:t>of </a:t>
            </a:r>
            <a:r>
              <a:rPr lang="en-US" dirty="0" err="1" smtClean="0">
                <a:latin typeface="+mn-lt"/>
              </a:rPr>
              <a:t>Dunwall</a:t>
            </a:r>
            <a:r>
              <a:rPr lang="en-US" dirty="0" smtClean="0">
                <a:latin typeface="+mn-lt"/>
              </a:rPr>
              <a:t>,</a:t>
            </a:r>
            <a:r>
              <a:rPr lang="en-US" dirty="0">
                <a:latin typeface="+mn-lt"/>
              </a:rPr>
              <a:t> </a:t>
            </a:r>
            <a:r>
              <a:rPr lang="en-US" b="1" dirty="0" smtClean="0">
                <a:latin typeface="+mn-lt"/>
              </a:rPr>
              <a:t>Dishonored </a:t>
            </a:r>
            <a:r>
              <a:rPr lang="en-US" dirty="0" smtClean="0">
                <a:latin typeface="+mn-lt"/>
              </a:rPr>
              <a:t>follows </a:t>
            </a:r>
            <a:r>
              <a:rPr lang="en-US" dirty="0">
                <a:latin typeface="+mn-lt"/>
              </a:rPr>
              <a:t>the story of </a:t>
            </a:r>
            <a:r>
              <a:rPr lang="en-US" dirty="0" err="1">
                <a:latin typeface="+mn-lt"/>
              </a:rPr>
              <a:t>Corvo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Attano</a:t>
            </a:r>
            <a:r>
              <a:rPr lang="en-US" dirty="0">
                <a:latin typeface="+mn-lt"/>
              </a:rPr>
              <a:t>, bodyguard to the Empress of the Isles. He is framed for her murder and forced to become an assassin, seeking revenge on those who conspired against him</a:t>
            </a:r>
            <a:r>
              <a:rPr lang="en-US" dirty="0" smtClean="0">
                <a:latin typeface="+mn-lt"/>
              </a:rPr>
              <a:t>.” – Wikipedia</a:t>
            </a:r>
            <a:r>
              <a:rPr lang="en-US" baseline="30000" dirty="0" smtClean="0">
                <a:latin typeface="+mn-lt"/>
              </a:rPr>
              <a:t>1</a:t>
            </a:r>
            <a:endParaRPr lang="en-US" baseline="30000" dirty="0">
              <a:latin typeface="+mn-lt"/>
            </a:endParaRPr>
          </a:p>
        </p:txBody>
      </p:sp>
      <p:pic>
        <p:nvPicPr>
          <p:cNvPr id="1026" name="Picture 2" descr="http://images.steamgamecovers.com/large/9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50" y="1447800"/>
            <a:ext cx="5843797" cy="45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8000" y="-18641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/>
              <a:t>Background </a:t>
            </a:r>
            <a:r>
              <a:rPr lang="en-US" sz="4200" dirty="0" smtClean="0"/>
              <a:t>Information</a:t>
            </a:r>
            <a:endParaRPr lang="en-US" sz="4200" dirty="0"/>
          </a:p>
        </p:txBody>
      </p:sp>
      <p:sp>
        <p:nvSpPr>
          <p:cNvPr id="3" name="Rectangle 2"/>
          <p:cNvSpPr/>
          <p:nvPr/>
        </p:nvSpPr>
        <p:spPr>
          <a:xfrm>
            <a:off x="5536276" y="6088276"/>
            <a:ext cx="5104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http://66.media.tumblr.com/4535dcf2d968128f4256cf7e596b6867/tumblr_mws5ts821t1t3np44o3_r1_1280.jpg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2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 hardware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OS: Windows Vista / Windows 7 </a:t>
            </a:r>
          </a:p>
          <a:p>
            <a:r>
              <a:rPr lang="en-US" dirty="0"/>
              <a:t>Processor: 3.0 GHz dual core or better </a:t>
            </a:r>
          </a:p>
          <a:p>
            <a:r>
              <a:rPr lang="en-US" dirty="0"/>
              <a:t>Memory: 3 GB system RAM </a:t>
            </a:r>
          </a:p>
          <a:p>
            <a:r>
              <a:rPr lang="en-US" dirty="0"/>
              <a:t>Hard Disk Space: 9 GB </a:t>
            </a:r>
          </a:p>
          <a:p>
            <a:r>
              <a:rPr lang="en-US" dirty="0"/>
              <a:t>Video Card: DirectX 9 compatible with 512 MB video RAM or better (NVIDIA GeForce GTX 460 / ATI Radeon HD 5850) </a:t>
            </a:r>
          </a:p>
          <a:p>
            <a:r>
              <a:rPr lang="en-US" dirty="0"/>
              <a:t>Sound: Windows compatible sound card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Recommended hardware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3873106" y="2557462"/>
            <a:ext cx="2946794" cy="3589338"/>
          </a:xfrm>
        </p:spPr>
        <p:txBody>
          <a:bodyPr/>
          <a:lstStyle/>
          <a:p>
            <a:r>
              <a:rPr lang="en-US" dirty="0"/>
              <a:t>OS: Windows Vista / Windows 7 (enhanced for 64-bit OS) </a:t>
            </a:r>
          </a:p>
          <a:p>
            <a:r>
              <a:rPr lang="en-US" dirty="0"/>
              <a:t>Processor: 2.4 GHz quad core or better (enhanced for multi-core processors) </a:t>
            </a:r>
          </a:p>
          <a:p>
            <a:r>
              <a:rPr lang="en-US" dirty="0"/>
              <a:t>Memory: 4 GB system RAM </a:t>
            </a:r>
          </a:p>
          <a:p>
            <a:r>
              <a:rPr lang="en-US" dirty="0"/>
              <a:t>Hard Disk Space: 9 GB </a:t>
            </a:r>
          </a:p>
          <a:p>
            <a:r>
              <a:rPr lang="en-US" dirty="0"/>
              <a:t>Video Card: DirectX 9 compatible with 768 MB video RAM or better (NVIDIA GeForce GTX 460 / ATI Radeon HD 5850) </a:t>
            </a:r>
          </a:p>
          <a:p>
            <a:r>
              <a:rPr lang="en-US" dirty="0"/>
              <a:t>Sound: Windows compatible sound card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23746" y="1917224"/>
            <a:ext cx="2932113" cy="576262"/>
          </a:xfrm>
        </p:spPr>
        <p:txBody>
          <a:bodyPr/>
          <a:lstStyle/>
          <a:p>
            <a:r>
              <a:rPr lang="en-US" dirty="0"/>
              <a:t>Actual </a:t>
            </a: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7113193" y="2557462"/>
            <a:ext cx="2932113" cy="3589338"/>
          </a:xfrm>
        </p:spPr>
        <p:txBody>
          <a:bodyPr/>
          <a:lstStyle/>
          <a:p>
            <a:r>
              <a:rPr lang="en-US" dirty="0"/>
              <a:t>OS: </a:t>
            </a:r>
            <a:r>
              <a:rPr lang="en-US" dirty="0" smtClean="0"/>
              <a:t>Windows 10 64-bit</a:t>
            </a:r>
            <a:endParaRPr lang="en-US" dirty="0"/>
          </a:p>
          <a:p>
            <a:r>
              <a:rPr lang="en-US" dirty="0"/>
              <a:t>Processor: </a:t>
            </a:r>
            <a:r>
              <a:rPr lang="en-US" dirty="0" smtClean="0"/>
              <a:t>Intel i5 4670k @ </a:t>
            </a:r>
            <a:r>
              <a:rPr lang="en-US" dirty="0"/>
              <a:t>4.0 GHz </a:t>
            </a:r>
          </a:p>
          <a:p>
            <a:r>
              <a:rPr lang="en-US" dirty="0"/>
              <a:t>Memory: </a:t>
            </a:r>
            <a:r>
              <a:rPr lang="en-US" dirty="0" smtClean="0"/>
              <a:t>8 </a:t>
            </a:r>
            <a:r>
              <a:rPr lang="en-US" dirty="0"/>
              <a:t>GB system RAM </a:t>
            </a:r>
          </a:p>
          <a:p>
            <a:r>
              <a:rPr lang="en-US" dirty="0"/>
              <a:t>Hard Disk Space</a:t>
            </a:r>
            <a:r>
              <a:rPr lang="en-US" dirty="0" smtClean="0"/>
              <a:t>: 200 GB+ </a:t>
            </a:r>
            <a:endParaRPr lang="en-US" dirty="0"/>
          </a:p>
          <a:p>
            <a:r>
              <a:rPr lang="en-US" dirty="0"/>
              <a:t>Video Card: </a:t>
            </a:r>
            <a:r>
              <a:rPr lang="en-US" dirty="0" err="1" smtClean="0"/>
              <a:t>Geforce</a:t>
            </a:r>
            <a:r>
              <a:rPr lang="en-US" dirty="0" smtClean="0"/>
              <a:t> GTX 770 2GB</a:t>
            </a:r>
            <a:endParaRPr lang="en-US" dirty="0"/>
          </a:p>
          <a:p>
            <a:r>
              <a:rPr lang="en-US" dirty="0"/>
              <a:t>Sound: </a:t>
            </a:r>
            <a:r>
              <a:rPr lang="en-US" dirty="0" smtClean="0"/>
              <a:t>Headphones into built-in soundcard.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play as an bodyguard-turned assassin named </a:t>
            </a:r>
            <a:r>
              <a:rPr lang="en-US" dirty="0" err="1" smtClean="0"/>
              <a:t>Corvo</a:t>
            </a:r>
            <a:r>
              <a:rPr lang="en-US" dirty="0" smtClean="0"/>
              <a:t> who is framed as the murderer of the </a:t>
            </a:r>
            <a:r>
              <a:rPr lang="en-US" dirty="0" smtClean="0"/>
              <a:t>empress of </a:t>
            </a:r>
            <a:r>
              <a:rPr lang="en-US" dirty="0" err="1" smtClean="0"/>
              <a:t>Dunwall</a:t>
            </a:r>
            <a:r>
              <a:rPr lang="en-US" dirty="0" smtClean="0"/>
              <a:t> he was sworn to protect.</a:t>
            </a:r>
          </a:p>
          <a:p>
            <a:r>
              <a:rPr lang="en-US" dirty="0" err="1" smtClean="0"/>
              <a:t>Corvo</a:t>
            </a:r>
            <a:r>
              <a:rPr lang="en-US" dirty="0" smtClean="0"/>
              <a:t> gets framed as a murderer, then after a perceived death joins a resistance force called the Loyalists fighting the corrupt group that framed him with an ultimate end goal to topple their regime. </a:t>
            </a:r>
          </a:p>
          <a:p>
            <a:r>
              <a:rPr lang="en-US" dirty="0" smtClean="0"/>
              <a:t>The players role is to play as </a:t>
            </a:r>
            <a:r>
              <a:rPr lang="en-US" dirty="0" err="1" smtClean="0"/>
              <a:t>Corvo</a:t>
            </a:r>
            <a:r>
              <a:rPr lang="en-US" dirty="0"/>
              <a:t> </a:t>
            </a:r>
            <a:r>
              <a:rPr lang="en-US" dirty="0" smtClean="0"/>
              <a:t>and use his skills along with some supernaturally enhanced equipment to accomplish various objectives for the resistance group.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 objectives </a:t>
            </a:r>
            <a:r>
              <a:rPr lang="en-US" dirty="0"/>
              <a:t>throughout the game center on </a:t>
            </a:r>
            <a:r>
              <a:rPr lang="en-US" dirty="0" smtClean="0"/>
              <a:t>eliminating key </a:t>
            </a:r>
            <a:r>
              <a:rPr lang="en-US" dirty="0"/>
              <a:t>members of the corrupt regime but also include side missions to help out residents of </a:t>
            </a:r>
            <a:r>
              <a:rPr lang="en-US" dirty="0" err="1"/>
              <a:t>Dunwall</a:t>
            </a:r>
            <a:r>
              <a:rPr lang="en-US" dirty="0"/>
              <a:t> or to affect certain aspects of the city by eliminating rat problems or searching for missing </a:t>
            </a:r>
            <a:r>
              <a:rPr lang="en-US" dirty="0" smtClean="0"/>
              <a:t>items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 plague outbreak spread in the city by rats and many citizens have taken on a zombie-like state or have deceased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There is a steam-punk like atmosphere which has elements of London with old century styling but some futuristic technology.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	 /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installed the game with no issue through the Steam client. It takes up 6.1gb of hard drive space.</a:t>
            </a:r>
          </a:p>
          <a:p>
            <a:r>
              <a:rPr lang="en-US" sz="2800" dirty="0" smtClean="0"/>
              <a:t>There was a digital manual available on the Steam store.</a:t>
            </a:r>
          </a:p>
          <a:p>
            <a:r>
              <a:rPr lang="en-US" sz="2800" dirty="0" smtClean="0"/>
              <a:t>There are also console versions available for Xbox 360, PS3,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7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342900"/>
            <a:ext cx="3401064" cy="1447800"/>
          </a:xfrm>
        </p:spPr>
        <p:txBody>
          <a:bodyPr/>
          <a:lstStyle/>
          <a:p>
            <a:r>
              <a:rPr lang="en-US" sz="4200" dirty="0" smtClean="0"/>
              <a:t>User Interface</a:t>
            </a:r>
            <a:endParaRPr lang="en-US" sz="4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54953" y="2346960"/>
            <a:ext cx="3401064" cy="2773679"/>
          </a:xfrm>
        </p:spPr>
        <p:txBody>
          <a:bodyPr>
            <a:noAutofit/>
          </a:bodyPr>
          <a:lstStyle/>
          <a:p>
            <a:r>
              <a:rPr lang="en-US" sz="1600" dirty="0" smtClean="0"/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user interface is clear, easy to see for the most 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The style is consistent with the art style of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 quickly glance and see health and magic as most important items</a:t>
            </a:r>
            <a:endParaRPr lang="en-US" sz="1600" dirty="0"/>
          </a:p>
          <a:p>
            <a:r>
              <a:rPr lang="en-US" sz="1600" dirty="0" smtClean="0"/>
              <a:t>Cons: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numbers are pretty small and difficult to read at a quick glance when trying to determine the quantity of one of the players items.</a:t>
            </a:r>
            <a:endParaRPr lang="en-US" sz="1600" dirty="0"/>
          </a:p>
        </p:txBody>
      </p:sp>
      <p:pic>
        <p:nvPicPr>
          <p:cNvPr id="1026" name="Picture 2" descr="http://66.media.tumblr.com/4535dcf2d968128f4256cf7e596b6867/tumblr_mws5ts821t1t3np44o3_r1_1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790700"/>
            <a:ext cx="6479064" cy="40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8589" y="58401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http://image.jeuxvideo.com/images/pc/d/i/dishonored-pc-1349450723-122.jpg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45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jeuxvideo.com/images/pc/d/i/dishonored-pc-1349450723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612378"/>
            <a:ext cx="9058274" cy="5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sword, pistol, crossbow, grenades, and other various weapons and gadgets for physical combat.</a:t>
            </a:r>
          </a:p>
          <a:p>
            <a:r>
              <a:rPr lang="en-US" dirty="0" smtClean="0"/>
              <a:t>Have a list of supernatural abilities you can use to gain an edge such as slowing down time, seeing enemy movement through walls, a “teleport” type power as well as many others.</a:t>
            </a:r>
          </a:p>
          <a:p>
            <a:r>
              <a:rPr lang="en-US" dirty="0" smtClean="0"/>
              <a:t>Items and powers have different levels and can be upgraded as you unlock points and collect items throughout the world.</a:t>
            </a:r>
          </a:p>
          <a:p>
            <a:r>
              <a:rPr lang="en-US" dirty="0" smtClean="0"/>
              <a:t>Can chain together use of weapons and powers interchangeably with the right timing for deadly combinations.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339</TotalTime>
  <Words>1090</Words>
  <Application>Microsoft Office PowerPoint</Application>
  <PresentationFormat>Widescreen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CIS 487 Game Evaluation: Dishonored</vt:lpstr>
      <vt:lpstr>Title: Dishonored (2012) Produced by: Bethesda Softworks Developed by: Arkane Studios Original Price (PC): $59.99 Current Price (PC): $9.99</vt:lpstr>
      <vt:lpstr>System Requirements</vt:lpstr>
      <vt:lpstr>Game Summary</vt:lpstr>
      <vt:lpstr>Game Summary (continued)</vt:lpstr>
      <vt:lpstr>Installation  / Manual</vt:lpstr>
      <vt:lpstr>User Interface</vt:lpstr>
      <vt:lpstr>PowerPoint Presentation</vt:lpstr>
      <vt:lpstr>Gameplay</vt:lpstr>
      <vt:lpstr>More gameplay</vt:lpstr>
      <vt:lpstr>Performance/Bugs</vt:lpstr>
      <vt:lpstr>Skilled Gameplay</vt:lpstr>
      <vt:lpstr>Artwork</vt:lpstr>
      <vt:lpstr>More artwork</vt:lpstr>
      <vt:lpstr>Game review pt.1</vt:lpstr>
      <vt:lpstr>Game review pt. 2</vt:lpstr>
      <vt:lpstr>Game review pt. 3</vt:lpstr>
      <vt:lpstr>Final thoughts 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487 Game Evaluation: Dishonored</dc:title>
  <dc:creator>Michael Krcmarik</dc:creator>
  <cp:lastModifiedBy>Michael Krcmarik</cp:lastModifiedBy>
  <cp:revision>28</cp:revision>
  <dcterms:created xsi:type="dcterms:W3CDTF">2016-09-20T00:34:50Z</dcterms:created>
  <dcterms:modified xsi:type="dcterms:W3CDTF">2016-09-21T21:16:35Z</dcterms:modified>
</cp:coreProperties>
</file>