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0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0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712022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534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51212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8097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5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5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9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53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4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3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8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22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6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56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0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771997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/>
              <a:t>GAME EVALUATION</a:t>
            </a:r>
          </a:p>
          <a:p>
            <a:r>
              <a:rPr lang="en-US" dirty="0" smtClean="0"/>
              <a:t>Luis Gonzalez-</a:t>
            </a:r>
            <a:r>
              <a:rPr lang="en-US" dirty="0" err="1" smtClean="0"/>
              <a:t>Prendes</a:t>
            </a:r>
            <a:endParaRPr lang="en-US" dirty="0" smtClean="0"/>
          </a:p>
          <a:p>
            <a:r>
              <a:rPr lang="en-US" dirty="0" smtClean="0"/>
              <a:t>September 21, 2016</a:t>
            </a:r>
          </a:p>
          <a:p>
            <a:r>
              <a:rPr lang="en-US" dirty="0" smtClean="0"/>
              <a:t>CIS 487</a:t>
            </a:r>
            <a:endParaRPr lang="en-US" dirty="0"/>
          </a:p>
        </p:txBody>
      </p:sp>
      <p:pic>
        <p:nvPicPr>
          <p:cNvPr id="1028" name="Picture 4" descr="https://tse3.mm.bing.net/th?id=OIP.Mc33732b100286dc73269f66b34243470o0&amp;pid=15.1&amp;P=0&amp;w=254&amp;h=1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244" y="490330"/>
            <a:ext cx="5648878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93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Developed by Hi-</a:t>
            </a:r>
            <a:r>
              <a:rPr lang="en-US" dirty="0" err="1" smtClean="0"/>
              <a:t>Rez</a:t>
            </a:r>
            <a:r>
              <a:rPr lang="en-US" dirty="0" smtClean="0"/>
              <a:t> Studios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 MOBA</a:t>
            </a:r>
          </a:p>
          <a:p>
            <a:r>
              <a:rPr lang="en-US" dirty="0" smtClean="0"/>
              <a:t>Free To Play</a:t>
            </a:r>
          </a:p>
          <a:p>
            <a:r>
              <a:rPr lang="en-US" dirty="0" smtClean="0"/>
              <a:t>Minimum Requirements</a:t>
            </a:r>
          </a:p>
          <a:p>
            <a:pPr lvl="1"/>
            <a:r>
              <a:rPr lang="en-US" dirty="0" smtClean="0"/>
              <a:t>CPU: Core 2 Duo 2.5 GHz or </a:t>
            </a:r>
            <a:r>
              <a:rPr lang="en-US" dirty="0" err="1" smtClean="0"/>
              <a:t>Althon</a:t>
            </a:r>
            <a:r>
              <a:rPr lang="en-US" dirty="0" smtClean="0"/>
              <a:t> 64 X2 2.7 GHz</a:t>
            </a:r>
          </a:p>
          <a:p>
            <a:pPr lvl="1"/>
            <a:r>
              <a:rPr lang="en-US" dirty="0" smtClean="0"/>
              <a:t>RAM: 2 GB (XP), 3 GB(Vista, Win7)</a:t>
            </a:r>
          </a:p>
          <a:p>
            <a:pPr lvl="1"/>
            <a:r>
              <a:rPr lang="en-US" dirty="0" smtClean="0"/>
              <a:t>OS: Windows XP SP2, Windows Vista, or Windows 7</a:t>
            </a:r>
          </a:p>
          <a:p>
            <a:pPr lvl="1"/>
            <a:r>
              <a:rPr lang="en-US" dirty="0" smtClean="0"/>
              <a:t>Video Card: ATI or </a:t>
            </a:r>
            <a:r>
              <a:rPr lang="en-US" dirty="0" err="1" smtClean="0"/>
              <a:t>Nvidia</a:t>
            </a:r>
            <a:r>
              <a:rPr lang="en-US" dirty="0" smtClean="0"/>
              <a:t> graphics card with 512 MB video ram or better and </a:t>
            </a:r>
            <a:r>
              <a:rPr lang="en-US" dirty="0" err="1" smtClean="0"/>
              <a:t>Shader</a:t>
            </a:r>
            <a:r>
              <a:rPr lang="en-US" dirty="0" smtClean="0"/>
              <a:t> Model 3.0+ support.</a:t>
            </a:r>
          </a:p>
          <a:p>
            <a:pPr lvl="1"/>
            <a:r>
              <a:rPr lang="en-US" dirty="0" smtClean="0"/>
              <a:t>Sound Card: Yes</a:t>
            </a:r>
          </a:p>
          <a:p>
            <a:pPr lvl="1"/>
            <a:r>
              <a:rPr lang="en-US" dirty="0" smtClean="0"/>
              <a:t>Free Disk Space: 10 GB</a:t>
            </a:r>
          </a:p>
          <a:p>
            <a:pPr lvl="1"/>
            <a:r>
              <a:rPr lang="en-US" dirty="0" smtClean="0"/>
              <a:t>Also runs on XBOX One &amp; PS4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15" y="1627082"/>
            <a:ext cx="4379505" cy="4670201"/>
          </a:xfrm>
        </p:spPr>
        <p:txBody>
          <a:bodyPr>
            <a:normAutofit/>
          </a:bodyPr>
          <a:lstStyle/>
          <a:p>
            <a:r>
              <a:rPr lang="en-US" dirty="0" smtClean="0"/>
              <a:t>7 Casual Game Modes: Conquest, Assault, Siege, Joust, Clash, Arena, XING TIAN’s Mountain</a:t>
            </a:r>
          </a:p>
          <a:p>
            <a:r>
              <a:rPr lang="en-US" dirty="0" smtClean="0"/>
              <a:t>3 Ranked Game Modes: Conquest, Joust, Duel</a:t>
            </a:r>
          </a:p>
          <a:p>
            <a:r>
              <a:rPr lang="en-US" dirty="0" smtClean="0"/>
              <a:t>Control a God in combat using abilities and team tactics vs enemy Gods/minions</a:t>
            </a:r>
          </a:p>
          <a:p>
            <a:endParaRPr lang="en-US" dirty="0"/>
          </a:p>
        </p:txBody>
      </p:sp>
      <p:pic>
        <p:nvPicPr>
          <p:cNvPr id="3074" name="Picture 2" descr="https://i.ytimg.com/vi/0ChpMh6b-LI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015" y="1627082"/>
            <a:ext cx="4860802" cy="400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5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Overview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7042"/>
            <a:ext cx="8596668" cy="1960072"/>
          </a:xfrm>
        </p:spPr>
        <p:txBody>
          <a:bodyPr/>
          <a:lstStyle/>
          <a:p>
            <a:r>
              <a:rPr lang="en-US" dirty="0" smtClean="0"/>
              <a:t>Scoring: Wide Range of Scoring</a:t>
            </a:r>
          </a:p>
          <a:p>
            <a:r>
              <a:rPr lang="en-US" dirty="0" smtClean="0"/>
              <a:t>Bugs: Character Selection/Queue</a:t>
            </a:r>
          </a:p>
          <a:p>
            <a:r>
              <a:rPr lang="en-US" dirty="0" smtClean="0"/>
              <a:t>Manual: Tutorials/Training/Button Layout</a:t>
            </a:r>
          </a:p>
          <a:p>
            <a:r>
              <a:rPr lang="en-US" dirty="0" smtClean="0"/>
              <a:t>Special Features</a:t>
            </a:r>
            <a:endParaRPr lang="en-US" dirty="0"/>
          </a:p>
        </p:txBody>
      </p:sp>
      <p:pic>
        <p:nvPicPr>
          <p:cNvPr id="7170" name="Picture 2" descr="https://productgamers.files.wordpress.com/2014/01/smite-2014-01-15-20-54-16-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453887"/>
            <a:ext cx="10015025" cy="313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07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Music/Artwork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091569"/>
          </a:xfrm>
        </p:spPr>
        <p:txBody>
          <a:bodyPr/>
          <a:lstStyle/>
          <a:p>
            <a:r>
              <a:rPr lang="en-US" dirty="0" smtClean="0"/>
              <a:t>Original music done by Chris </a:t>
            </a:r>
            <a:r>
              <a:rPr lang="en-US" dirty="0" err="1" smtClean="0"/>
              <a:t>Rickwood</a:t>
            </a:r>
            <a:endParaRPr lang="en-US" dirty="0" smtClean="0"/>
          </a:p>
          <a:p>
            <a:r>
              <a:rPr lang="en-US" dirty="0" smtClean="0"/>
              <a:t>Artwork Examples</a:t>
            </a:r>
          </a:p>
          <a:p>
            <a:endParaRPr lang="en-US" dirty="0"/>
          </a:p>
        </p:txBody>
      </p:sp>
      <p:pic>
        <p:nvPicPr>
          <p:cNvPr id="4098" name="Picture 2" descr="https://tse1.mm.bing.net/th?id=OIP.Mcc0df722407e38306ddbc200dcce7ccdo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315" y="3769742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tse3.mm.bing.net/th?id=OIP.M3677a09c0dc8643221701347d2e164bco0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353" y="3769742"/>
            <a:ext cx="21717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tse3.mm.bing.net/th?id=OIP.M820bab0f47f87c7e550c21f0b69af4f5H0&amp;pid=15.1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827" y="3769742"/>
            <a:ext cx="21621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486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Fun/Not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3471972" cy="3880773"/>
          </a:xfrm>
        </p:spPr>
        <p:txBody>
          <a:bodyPr/>
          <a:lstStyle/>
          <a:p>
            <a:r>
              <a:rPr lang="en-US" dirty="0" smtClean="0"/>
              <a:t>Team Based Game/Strategy</a:t>
            </a:r>
          </a:p>
          <a:p>
            <a:r>
              <a:rPr lang="en-US" dirty="0" smtClean="0"/>
              <a:t>Rewards skillful play</a:t>
            </a:r>
          </a:p>
          <a:p>
            <a:r>
              <a:rPr lang="en-US" dirty="0" smtClean="0"/>
              <a:t>Aesthetics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Long Queues</a:t>
            </a:r>
          </a:p>
          <a:p>
            <a:r>
              <a:rPr lang="en-US" dirty="0" smtClean="0"/>
              <a:t>MOBAS = TOXIC</a:t>
            </a:r>
          </a:p>
          <a:p>
            <a:r>
              <a:rPr lang="en-US" dirty="0" smtClean="0"/>
              <a:t>Matchmaking</a:t>
            </a:r>
            <a:endParaRPr lang="en-US" dirty="0"/>
          </a:p>
        </p:txBody>
      </p:sp>
      <p:pic>
        <p:nvPicPr>
          <p:cNvPr id="5122" name="Picture 2" descr="https://tse3.mm.bing.net/th?id=OIP.M72bb7b91d676450b1601fdc65f917aafo0&amp;pid=15.1&amp;P=0&amp;w=169&amp;h=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402" y="2160589"/>
            <a:ext cx="2406470" cy="349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04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Review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Similarities</a:t>
            </a:r>
          </a:p>
          <a:p>
            <a:pPr lvl="1"/>
            <a:r>
              <a:rPr lang="en-US" dirty="0" smtClean="0"/>
              <a:t>Similar (if not same) game modes as other MOBAS</a:t>
            </a:r>
          </a:p>
          <a:p>
            <a:pPr lvl="1"/>
            <a:r>
              <a:rPr lang="en-US" dirty="0" smtClean="0"/>
              <a:t>Similar roles, game language, gameplay, etc.</a:t>
            </a:r>
          </a:p>
          <a:p>
            <a:r>
              <a:rPr lang="en-US" dirty="0" smtClean="0"/>
              <a:t>Differences</a:t>
            </a:r>
            <a:endParaRPr lang="en-US" dirty="0"/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</a:t>
            </a:r>
          </a:p>
          <a:p>
            <a:pPr lvl="1"/>
            <a:r>
              <a:rPr lang="en-US" dirty="0" smtClean="0"/>
              <a:t>Available on Consoles</a:t>
            </a:r>
          </a:p>
          <a:p>
            <a:endParaRPr lang="en-US" dirty="0"/>
          </a:p>
          <a:p>
            <a:r>
              <a:rPr lang="en-US" dirty="0" smtClean="0"/>
              <a:t>Audience</a:t>
            </a:r>
          </a:p>
          <a:p>
            <a:r>
              <a:rPr lang="en-US" dirty="0" smtClean="0"/>
              <a:t>Design Mistakes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45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4013936" cy="388077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MOBA for non PC users</a:t>
            </a:r>
          </a:p>
          <a:p>
            <a:pPr lvl="1"/>
            <a:r>
              <a:rPr lang="en-US" dirty="0" smtClean="0"/>
              <a:t>Strategy/teamwork</a:t>
            </a:r>
          </a:p>
          <a:p>
            <a:pPr lvl="1"/>
            <a:r>
              <a:rPr lang="en-US" dirty="0" smtClean="0"/>
              <a:t>Quick Games</a:t>
            </a:r>
          </a:p>
          <a:p>
            <a:r>
              <a:rPr lang="en-US" dirty="0" smtClean="0"/>
              <a:t>Weaknesses</a:t>
            </a:r>
            <a:endParaRPr lang="en-US" dirty="0"/>
          </a:p>
          <a:p>
            <a:pPr lvl="1"/>
            <a:r>
              <a:rPr lang="en-US" dirty="0" smtClean="0"/>
              <a:t>Questionable Servers</a:t>
            </a:r>
          </a:p>
          <a:p>
            <a:pPr lvl="1"/>
            <a:r>
              <a:rPr lang="en-US" dirty="0" smtClean="0"/>
              <a:t>Too many game modes</a:t>
            </a:r>
          </a:p>
          <a:p>
            <a:pPr lvl="1"/>
            <a:r>
              <a:rPr lang="en-US" dirty="0" smtClean="0"/>
              <a:t>Common MOBA problems</a:t>
            </a:r>
          </a:p>
          <a:p>
            <a:r>
              <a:rPr lang="en-US" dirty="0" smtClean="0"/>
              <a:t>Improvements</a:t>
            </a:r>
            <a:endParaRPr lang="en-US" dirty="0"/>
          </a:p>
          <a:p>
            <a:pPr lvl="1"/>
            <a:r>
              <a:rPr lang="en-US" dirty="0" smtClean="0"/>
              <a:t>Eliminate Game Modes</a:t>
            </a:r>
          </a:p>
          <a:p>
            <a:endParaRPr lang="en-US" dirty="0"/>
          </a:p>
          <a:p>
            <a:r>
              <a:rPr lang="en-US" dirty="0" smtClean="0"/>
              <a:t>Worth the purchase?</a:t>
            </a:r>
            <a:endParaRPr lang="en-US" dirty="0"/>
          </a:p>
        </p:txBody>
      </p:sp>
      <p:pic>
        <p:nvPicPr>
          <p:cNvPr id="6146" name="Picture 2" descr="https://tse1.mm.bing.net/th?id=OIP.M79b8b0c8893e84f177eb200c36976de0H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045" y="183542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4126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695</TotalTime>
  <Words>250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PowerPoint Presentation</vt:lpstr>
      <vt:lpstr>The Basics</vt:lpstr>
      <vt:lpstr>Game Summary</vt:lpstr>
      <vt:lpstr>Game Overview Continued</vt:lpstr>
      <vt:lpstr>Music/Artwork</vt:lpstr>
      <vt:lpstr>Fun/Not Fun</vt:lpstr>
      <vt:lpstr>Game Review Continued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Gonzalez-Prendes</dc:creator>
  <cp:lastModifiedBy>Luis Gonzalez-Prendes</cp:lastModifiedBy>
  <cp:revision>13</cp:revision>
  <dcterms:created xsi:type="dcterms:W3CDTF">2016-09-21T06:52:03Z</dcterms:created>
  <dcterms:modified xsi:type="dcterms:W3CDTF">2016-09-21T18:27:56Z</dcterms:modified>
</cp:coreProperties>
</file>