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64"/>
  </p:normalViewPr>
  <p:slideViewPr>
    <p:cSldViewPr snapToGrid="0" snapToObjects="1">
      <p:cViewPr varScale="1">
        <p:scale>
          <a:sx n="81" d="100"/>
          <a:sy n="81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64244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0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7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3570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2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4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21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5535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132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CA7A534-BC99-674E-825C-E0A1B1DC26E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77FB4D7-2845-A14C-999D-E42DC3460D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92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of:</a:t>
            </a:r>
            <a:br>
              <a:rPr lang="en-US" dirty="0" smtClean="0"/>
            </a:br>
            <a:r>
              <a:rPr lang="en-US" dirty="0" smtClean="0"/>
              <a:t>Dishonored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Omar Elshaikh</a:t>
            </a:r>
          </a:p>
          <a:p>
            <a:r>
              <a:rPr lang="en-US" dirty="0" smtClean="0"/>
              <a:t>CIS 487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76752"/>
            <a:ext cx="9601200" cy="4792061"/>
          </a:xfrm>
        </p:spPr>
        <p:txBody>
          <a:bodyPr>
            <a:normAutofit/>
          </a:bodyPr>
          <a:lstStyle/>
          <a:p>
            <a:r>
              <a:rPr lang="en-US" dirty="0" smtClean="0"/>
              <a:t>You can find </a:t>
            </a:r>
            <a:r>
              <a:rPr lang="en-US" i="1" dirty="0" smtClean="0"/>
              <a:t>runes</a:t>
            </a:r>
            <a:r>
              <a:rPr lang="en-US" dirty="0" smtClean="0"/>
              <a:t> throughout the map which allow you to upgrade your abilities</a:t>
            </a:r>
          </a:p>
          <a:p>
            <a:r>
              <a:rPr lang="en-US" dirty="0"/>
              <a:t>Bone charms are artifacts found throughout the map which grant passive bonuses such as: </a:t>
            </a:r>
          </a:p>
          <a:p>
            <a:pPr lvl="1"/>
            <a:r>
              <a:rPr lang="en-US" dirty="0"/>
              <a:t>Faster climbing</a:t>
            </a:r>
          </a:p>
          <a:p>
            <a:pPr lvl="1"/>
            <a:r>
              <a:rPr lang="en-US" dirty="0"/>
              <a:t>Potions grant 10% more health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mana</a:t>
            </a:r>
            <a:r>
              <a:rPr lang="en-US" dirty="0"/>
              <a:t> regeneration</a:t>
            </a:r>
          </a:p>
          <a:p>
            <a:pPr lvl="1"/>
            <a:r>
              <a:rPr lang="en-US" dirty="0"/>
              <a:t>Enemy grenades take longer to </a:t>
            </a:r>
            <a:r>
              <a:rPr lang="en-US" dirty="0" smtClean="0"/>
              <a:t>explode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outsider provides you a heart which you can equip to help find bone charms and runes</a:t>
            </a:r>
          </a:p>
        </p:txBody>
      </p:sp>
      <p:pic>
        <p:nvPicPr>
          <p:cNvPr id="9218" name="Picture 2" descr="ttp://1.bp.blogspot.com/-g_OSuIEqlWI/UJv7lMEFbFI/AAAAAAAABzM/NM76Sjk0al8/s1600/dishonored_he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19" y="2844032"/>
            <a:ext cx="5048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1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91861"/>
            <a:ext cx="9601200" cy="3831021"/>
          </a:xfrm>
        </p:spPr>
        <p:txBody>
          <a:bodyPr>
            <a:normAutofit/>
          </a:bodyPr>
          <a:lstStyle/>
          <a:p>
            <a:r>
              <a:rPr lang="en-US" dirty="0" smtClean="0"/>
              <a:t>The beauty of Dishonored is that it grants freedom to the player to advance through the levels in a variety of ways</a:t>
            </a:r>
          </a:p>
          <a:p>
            <a:r>
              <a:rPr lang="en-US" dirty="0" smtClean="0"/>
              <a:t>Fight, Flight, or Out of Sight</a:t>
            </a:r>
          </a:p>
          <a:p>
            <a:r>
              <a:rPr lang="en-US" dirty="0" smtClean="0"/>
              <a:t>You can confront enemies head on and use your combat skills, weapon upgrades, and the ability to parry guard attacks and cause as much bloodshed as possible</a:t>
            </a:r>
          </a:p>
          <a:p>
            <a:r>
              <a:rPr lang="en-US" dirty="0" smtClean="0"/>
              <a:t>You can traverse a level while constantly being pursued by the slower guards thanks to you agility and blink abilities</a:t>
            </a:r>
          </a:p>
          <a:p>
            <a:r>
              <a:rPr lang="en-US" dirty="0" smtClean="0"/>
              <a:t>The entire game can be completed without killing any enemies (including assassination targets) </a:t>
            </a:r>
          </a:p>
          <a:p>
            <a:r>
              <a:rPr lang="en-US" dirty="0" smtClean="0"/>
              <a:t>You can combine any of the 3 fundamental 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Artwork, Sound, and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en-US" dirty="0"/>
              <a:t>Music changes if you’re revealed to guards or being pursued </a:t>
            </a:r>
          </a:p>
          <a:p>
            <a:r>
              <a:rPr lang="en-US" dirty="0"/>
              <a:t>You can </a:t>
            </a:r>
            <a:r>
              <a:rPr lang="en-US" dirty="0" smtClean="0"/>
              <a:t>eavesdrop </a:t>
            </a:r>
            <a:r>
              <a:rPr lang="en-US" dirty="0"/>
              <a:t>guards talking for clues on how to pass level or reveal how infamous you are becoming </a:t>
            </a:r>
          </a:p>
          <a:p>
            <a:r>
              <a:rPr lang="en-US" dirty="0"/>
              <a:t>You often hear </a:t>
            </a:r>
            <a:r>
              <a:rPr lang="en-US" dirty="0" smtClean="0"/>
              <a:t>city-watch announcements </a:t>
            </a:r>
            <a:r>
              <a:rPr lang="en-US" dirty="0"/>
              <a:t>which helps </a:t>
            </a:r>
            <a:r>
              <a:rPr lang="en-US" dirty="0" smtClean="0"/>
              <a:t>immersion</a:t>
            </a:r>
          </a:p>
          <a:p>
            <a:r>
              <a:rPr lang="en-US" dirty="0" smtClean="0"/>
              <a:t>The artwork is beautiful full of colors and contrast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ttp://cdn.mos.cms.futurecdn.net/d98c451e89c3e6460784c03f98f4ba96-650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72" y="3590925"/>
            <a:ext cx="5810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1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Other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4722"/>
            <a:ext cx="8206543" cy="2899611"/>
          </a:xfrm>
        </p:spPr>
        <p:txBody>
          <a:bodyPr/>
          <a:lstStyle/>
          <a:p>
            <a:r>
              <a:rPr lang="en-US" dirty="0" smtClean="0"/>
              <a:t>Less repetitive than something like Assassin's Creed</a:t>
            </a:r>
          </a:p>
          <a:p>
            <a:r>
              <a:rPr lang="en-US" dirty="0" smtClean="0"/>
              <a:t>More options and freedom when compared to </a:t>
            </a:r>
            <a:r>
              <a:rPr lang="en-US" dirty="0" err="1" smtClean="0"/>
              <a:t>Bioshock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Same immersion as Half-Life 2 </a:t>
            </a:r>
          </a:p>
          <a:p>
            <a:r>
              <a:rPr lang="en-US" dirty="0" smtClean="0"/>
              <a:t>Almost in a genre of its own </a:t>
            </a:r>
          </a:p>
        </p:txBody>
      </p:sp>
      <p:pic>
        <p:nvPicPr>
          <p:cNvPr id="12290" name="Picture 2" descr="ttp://cdn.mos.cms.futurecdn.net/6cbb27b66140924560b7117054435c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0" y="4029185"/>
            <a:ext cx="7141780" cy="28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4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not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72156"/>
            <a:ext cx="9601200" cy="3581400"/>
          </a:xfrm>
        </p:spPr>
        <p:txBody>
          <a:bodyPr/>
          <a:lstStyle/>
          <a:p>
            <a:r>
              <a:rPr lang="en-US" dirty="0" smtClean="0"/>
              <a:t>The game can sometimes feel too easy since you are a skilled assassin with supernatural powers fighting poorly equipped guards</a:t>
            </a:r>
          </a:p>
          <a:p>
            <a:r>
              <a:rPr lang="en-US" dirty="0" smtClean="0"/>
              <a:t>The story ending seems unsatisfying after all of the build up and ambiguity </a:t>
            </a:r>
            <a:endParaRPr lang="en-US" dirty="0"/>
          </a:p>
        </p:txBody>
      </p:sp>
      <p:pic>
        <p:nvPicPr>
          <p:cNvPr id="10242" name="Picture 2" descr="ttp://nextgengamingblog.com/files/2012/10/dishonored-screensho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07" y="3358056"/>
            <a:ext cx="5975131" cy="33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4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I recommend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Definitely, especially at only $10 on Steam</a:t>
            </a:r>
          </a:p>
          <a:p>
            <a:r>
              <a:rPr lang="en-US" dirty="0" smtClean="0"/>
              <a:t>Dishonored 2 is scheduled to come out soon (November 2016)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844378"/>
            <a:ext cx="7962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77319"/>
            <a:ext cx="9601200" cy="3581400"/>
          </a:xfrm>
        </p:spPr>
        <p:txBody>
          <a:bodyPr/>
          <a:lstStyle/>
          <a:p>
            <a:r>
              <a:rPr lang="en-US" sz="2400" dirty="0" smtClean="0"/>
              <a:t>Developed by </a:t>
            </a:r>
            <a:r>
              <a:rPr lang="en-US" sz="2400" dirty="0" err="1" smtClean="0"/>
              <a:t>Arkane</a:t>
            </a:r>
            <a:r>
              <a:rPr lang="en-US" sz="2400" dirty="0" smtClean="0"/>
              <a:t> Studios</a:t>
            </a:r>
          </a:p>
          <a:p>
            <a:r>
              <a:rPr lang="en-US" sz="2400" dirty="0" smtClean="0"/>
              <a:t>Published by Bethesda </a:t>
            </a:r>
            <a:r>
              <a:rPr lang="en-US" sz="2400" dirty="0" err="1" smtClean="0"/>
              <a:t>Softworks</a:t>
            </a:r>
            <a:r>
              <a:rPr lang="en-US" sz="2400" dirty="0" smtClean="0"/>
              <a:t> (Developers of Skyrim and Fallout)</a:t>
            </a:r>
          </a:p>
          <a:p>
            <a:r>
              <a:rPr lang="en-US" sz="2400" dirty="0" smtClean="0"/>
              <a:t>Released in October 2012 </a:t>
            </a:r>
          </a:p>
          <a:p>
            <a:r>
              <a:rPr lang="en-US" sz="2400" dirty="0" smtClean="0"/>
              <a:t>Genre: First Person Stealth Action (Similar to Assassin’s Creed + </a:t>
            </a:r>
            <a:r>
              <a:rPr lang="en-US" sz="2400" dirty="0" err="1" smtClean="0"/>
              <a:t>Bioshock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Price: 10$ on Steam (60$ at Release)</a:t>
            </a:r>
          </a:p>
          <a:p>
            <a:endParaRPr lang="en-US" dirty="0"/>
          </a:p>
        </p:txBody>
      </p:sp>
      <p:pic>
        <p:nvPicPr>
          <p:cNvPr id="1026" name="Picture 2" descr="ttp://cdn.akamai.steamstatic.com/steam/apps/205100/header.jpg?t=1447355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38125"/>
            <a:ext cx="4381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2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431" y="948234"/>
            <a:ext cx="10778781" cy="45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 descr="Whale Oil"/>
          <p:cNvSpPr>
            <a:spLocks noGrp="1"/>
          </p:cNvSpPr>
          <p:nvPr>
            <p:ph idx="1"/>
          </p:nvPr>
        </p:nvSpPr>
        <p:spPr>
          <a:xfrm>
            <a:off x="1371600" y="1846998"/>
            <a:ext cx="9601200" cy="3581400"/>
          </a:xfrm>
        </p:spPr>
        <p:txBody>
          <a:bodyPr/>
          <a:lstStyle/>
          <a:p>
            <a:r>
              <a:rPr lang="en-US" dirty="0" smtClean="0"/>
              <a:t>The game is set in the port city of </a:t>
            </a:r>
            <a:r>
              <a:rPr lang="en-US" dirty="0" err="1" smtClean="0"/>
              <a:t>Dunwall</a:t>
            </a:r>
            <a:endParaRPr lang="en-US" dirty="0" smtClean="0"/>
          </a:p>
          <a:p>
            <a:r>
              <a:rPr lang="en-US" dirty="0" smtClean="0"/>
              <a:t>Elements of 17</a:t>
            </a:r>
            <a:r>
              <a:rPr lang="en-US" baseline="30000" dirty="0" smtClean="0"/>
              <a:t>th</a:t>
            </a:r>
            <a:r>
              <a:rPr lang="en-US" dirty="0" smtClean="0"/>
              <a:t> Century England combined with steampunk – only instead of steam, everything is powered by whale oil</a:t>
            </a:r>
          </a:p>
          <a:p>
            <a:r>
              <a:rPr lang="en-US" dirty="0" smtClean="0"/>
              <a:t>You start the game as a royal bodyguard of the Empress</a:t>
            </a:r>
            <a:endParaRPr lang="en-US" dirty="0"/>
          </a:p>
        </p:txBody>
      </p:sp>
      <p:pic>
        <p:nvPicPr>
          <p:cNvPr id="3074" name="Picture 2" descr="ttp://vignette2.wikia.nocookie.net/dishonoredvideogame/images/a/a9/Dunwall_Tower.jpg/revision/latest?cb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27" y="3521122"/>
            <a:ext cx="7364145" cy="33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tp://vignette2.wikia.nocookie.net/dishonoredvideogame/images/a/a3/Whaleoiltank_crop.png/revision/latest" title="Whale 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425" y="791215"/>
            <a:ext cx="1522196" cy="21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1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en-US" dirty="0"/>
              <a:t>At the beginning of the game </a:t>
            </a:r>
            <a:r>
              <a:rPr lang="en-US" dirty="0" smtClean="0"/>
              <a:t>the empress is </a:t>
            </a:r>
            <a:r>
              <a:rPr lang="en-US" dirty="0"/>
              <a:t>murdered and her daughter is kidnapped by a group of officials who seek power of the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You are immediately framed for her murder and sentenced to execution after a period in prison</a:t>
            </a:r>
            <a:endParaRPr lang="en-US" dirty="0"/>
          </a:p>
        </p:txBody>
      </p:sp>
      <p:pic>
        <p:nvPicPr>
          <p:cNvPr id="4102" name="Picture 6" descr="ttp://loadmyblog.com/videogames/screenshots/dishonored/big/dishonored_master_assassin_screenshot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 r="32" b="9604"/>
          <a:stretch/>
        </p:blipFill>
        <p:spPr bwMode="auto">
          <a:xfrm>
            <a:off x="1874520" y="2914650"/>
            <a:ext cx="859536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8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Summary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60786"/>
            <a:ext cx="9601200" cy="3581400"/>
          </a:xfrm>
        </p:spPr>
        <p:txBody>
          <a:bodyPr/>
          <a:lstStyle/>
          <a:p>
            <a:r>
              <a:rPr lang="en-US" dirty="0" smtClean="0"/>
              <a:t>While in prison you receive a note and key from a group of loyalists that wish to overthrow the corrupt regime</a:t>
            </a:r>
          </a:p>
          <a:p>
            <a:r>
              <a:rPr lang="en-US" dirty="0" smtClean="0"/>
              <a:t>They believe you were framed and want to employ your help in order to bring those involved in the conspiracy to justice</a:t>
            </a:r>
          </a:p>
          <a:p>
            <a:endParaRPr lang="en-US" dirty="0"/>
          </a:p>
        </p:txBody>
      </p:sp>
      <p:pic>
        <p:nvPicPr>
          <p:cNvPr id="5122" name="Picture 2" descr="ttp://3.bp.blogspot.com/-pqTbn0ye_Mo/UIEtL7UYneI/AAAAAAAAYHU/K1hyPf8SVGI/s1600/Dishonored_(PC)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56" y="3046686"/>
            <a:ext cx="6172085" cy="347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4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02220"/>
            <a:ext cx="7157545" cy="3581400"/>
          </a:xfrm>
        </p:spPr>
        <p:txBody>
          <a:bodyPr/>
          <a:lstStyle/>
          <a:p>
            <a:r>
              <a:rPr lang="en-US" dirty="0" smtClean="0"/>
              <a:t>After becoming an assassin in order to neutralize targets within the regime, you build you arsenal of skills and weapons </a:t>
            </a:r>
          </a:p>
          <a:p>
            <a:r>
              <a:rPr lang="en-US" dirty="0" smtClean="0"/>
              <a:t>A member of the loyalists that saved you provides you with gadgets, weapons, and upgrades</a:t>
            </a:r>
          </a:p>
          <a:p>
            <a:r>
              <a:rPr lang="en-US" dirty="0" smtClean="0"/>
              <a:t>You also find gadgets randomly across the map</a:t>
            </a:r>
          </a:p>
          <a:p>
            <a:r>
              <a:rPr lang="en-US" dirty="0" smtClean="0"/>
              <a:t>You always wield a sword in your right hand and your left hand is free to switch between weapons, gadgets and abilities.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ttp://vignette1.wikia.nocookie.net/dishonoredvideogame/images/1/15/Piero_Joplin.png/revision/latest?cb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29" y="2002220"/>
            <a:ext cx="2490951" cy="33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3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en-US" dirty="0" smtClean="0"/>
              <a:t>Some of the weapons and gadgets you acquire as you advance through the game include:</a:t>
            </a:r>
          </a:p>
          <a:p>
            <a:pPr lvl="1"/>
            <a:r>
              <a:rPr lang="en-US" dirty="0"/>
              <a:t>A Pistol</a:t>
            </a:r>
          </a:p>
          <a:p>
            <a:pPr lvl="1"/>
            <a:r>
              <a:rPr lang="en-US" dirty="0"/>
              <a:t>A Crossbow </a:t>
            </a:r>
          </a:p>
          <a:p>
            <a:pPr lvl="1"/>
            <a:r>
              <a:rPr lang="en-US" dirty="0"/>
              <a:t>Regular grenades</a:t>
            </a:r>
          </a:p>
          <a:p>
            <a:pPr lvl="1"/>
            <a:r>
              <a:rPr lang="en-US" dirty="0"/>
              <a:t>Sticky grenades</a:t>
            </a:r>
          </a:p>
          <a:p>
            <a:pPr lvl="1"/>
            <a:r>
              <a:rPr lang="en-US" dirty="0"/>
              <a:t>Stun </a:t>
            </a:r>
            <a:r>
              <a:rPr lang="en-US" dirty="0" smtClean="0"/>
              <a:t>mines</a:t>
            </a:r>
          </a:p>
          <a:p>
            <a:r>
              <a:rPr lang="en-US" dirty="0" smtClean="0"/>
              <a:t>Weapons such as the crossbow and pistol also offer upgrades in terms of damage, accuracy and ammo type</a:t>
            </a:r>
          </a:p>
        </p:txBody>
      </p:sp>
      <p:pic>
        <p:nvPicPr>
          <p:cNvPr id="7170" name="Picture 2" descr="ttp://vignette2.wikia.nocookie.net/dishonoredvideogame/images/5/56/PistolCloseUp.jpg/revision/latest?cb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103" r="48800" b="639"/>
          <a:stretch/>
        </p:blipFill>
        <p:spPr bwMode="auto">
          <a:xfrm>
            <a:off x="2579164" y="4702534"/>
            <a:ext cx="2292381" cy="18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tps://cdnb1.artstation.com/p/assets/images/images/000/801/241/large/burton-yang-dishonored-crossbow-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4" y="4702534"/>
            <a:ext cx="2790497" cy="17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3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954267"/>
            <a:ext cx="6542690" cy="4336174"/>
          </a:xfrm>
        </p:spPr>
        <p:txBody>
          <a:bodyPr>
            <a:normAutofit/>
          </a:bodyPr>
          <a:lstStyle/>
          <a:p>
            <a:r>
              <a:rPr lang="en-US" dirty="0" smtClean="0"/>
              <a:t>You gain supernatural abilities bestowed upon you from a mysterious character known as the outsider</a:t>
            </a:r>
          </a:p>
          <a:p>
            <a:r>
              <a:rPr lang="en-US" dirty="0"/>
              <a:t>Abilities include the likes of:</a:t>
            </a:r>
          </a:p>
          <a:p>
            <a:pPr lvl="1"/>
            <a:r>
              <a:rPr lang="en-US" b="1" dirty="0"/>
              <a:t>Blink</a:t>
            </a:r>
            <a:r>
              <a:rPr lang="en-US" dirty="0"/>
              <a:t> - </a:t>
            </a:r>
            <a:r>
              <a:rPr lang="en-US" dirty="0" smtClean="0"/>
              <a:t>Allows </a:t>
            </a:r>
            <a:r>
              <a:rPr lang="en-US" dirty="0"/>
              <a:t>you to blink forward a distance</a:t>
            </a:r>
          </a:p>
          <a:p>
            <a:pPr lvl="1"/>
            <a:r>
              <a:rPr lang="en-US" b="1" dirty="0"/>
              <a:t>Dark</a:t>
            </a:r>
            <a:r>
              <a:rPr lang="en-US" dirty="0"/>
              <a:t> </a:t>
            </a:r>
            <a:r>
              <a:rPr lang="en-US" b="1" dirty="0"/>
              <a:t>Vision</a:t>
            </a:r>
            <a:r>
              <a:rPr lang="en-US" dirty="0"/>
              <a:t> - Allows you to see enemies through walls and which direction they are looking</a:t>
            </a:r>
          </a:p>
          <a:p>
            <a:pPr lvl="1"/>
            <a:r>
              <a:rPr lang="en-US" b="1" dirty="0"/>
              <a:t>Devouring</a:t>
            </a:r>
            <a:r>
              <a:rPr lang="en-US" dirty="0"/>
              <a:t> </a:t>
            </a:r>
            <a:r>
              <a:rPr lang="en-US" b="1" dirty="0"/>
              <a:t>Swarm</a:t>
            </a:r>
            <a:r>
              <a:rPr lang="en-US" dirty="0"/>
              <a:t> - Summons rats to eat enemies and eliminate corpses</a:t>
            </a:r>
          </a:p>
          <a:p>
            <a:pPr lvl="1"/>
            <a:r>
              <a:rPr lang="en-US" b="1" dirty="0"/>
              <a:t>Agility</a:t>
            </a:r>
            <a:r>
              <a:rPr lang="en-US" dirty="0"/>
              <a:t> - Passive ability which grants extra movement speed and jump </a:t>
            </a:r>
            <a:r>
              <a:rPr lang="en-US" dirty="0" smtClean="0"/>
              <a:t>height</a:t>
            </a:r>
          </a:p>
          <a:p>
            <a:r>
              <a:rPr lang="en-US" dirty="0" smtClean="0"/>
              <a:t>Abilities cost </a:t>
            </a:r>
            <a:r>
              <a:rPr lang="en-US" dirty="0" err="1" smtClean="0"/>
              <a:t>mana</a:t>
            </a:r>
            <a:r>
              <a:rPr lang="en-US" dirty="0" smtClean="0"/>
              <a:t> and can be upgraded through the outsider</a:t>
            </a:r>
          </a:p>
        </p:txBody>
      </p:sp>
      <p:pic>
        <p:nvPicPr>
          <p:cNvPr id="8198" name="Picture 6" descr="ttp://img.cinemablend.com/cb/f/8/a/b/2/f/f8ab2fbc6474ba2ef339eb8d4c7d009c9ce59e34b35dc0dc990b44b92c750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55556"/>
          <a:stretch/>
        </p:blipFill>
        <p:spPr bwMode="auto">
          <a:xfrm>
            <a:off x="8056179" y="576098"/>
            <a:ext cx="2916621" cy="36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86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77</TotalTime>
  <Words>699</Words>
  <Application>Microsoft Macintosh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Franklin Gothic Book</vt:lpstr>
      <vt:lpstr>Arial</vt:lpstr>
      <vt:lpstr>Crop</vt:lpstr>
      <vt:lpstr>Evaluation of: Dishonored</vt:lpstr>
      <vt:lpstr>PowerPoint Presentation</vt:lpstr>
      <vt:lpstr>PowerPoint Presentation</vt:lpstr>
      <vt:lpstr>Game Summary</vt:lpstr>
      <vt:lpstr>Game Summary continued</vt:lpstr>
      <vt:lpstr>Game Summary continued</vt:lpstr>
      <vt:lpstr>Gameplay</vt:lpstr>
      <vt:lpstr>Gameplay continued</vt:lpstr>
      <vt:lpstr>Gameplay continued</vt:lpstr>
      <vt:lpstr>Gameplay continued</vt:lpstr>
      <vt:lpstr>Review</vt:lpstr>
      <vt:lpstr>Artwork, Sound, and Music</vt:lpstr>
      <vt:lpstr>Compared to Other Games</vt:lpstr>
      <vt:lpstr>What’s not Great</vt:lpstr>
      <vt:lpstr>Would I recommend it?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of: Dishonored</dc:title>
  <dc:creator>Omar Elshaikh</dc:creator>
  <cp:lastModifiedBy>Omar Elshaikh</cp:lastModifiedBy>
  <cp:revision>9</cp:revision>
  <dcterms:created xsi:type="dcterms:W3CDTF">2016-09-21T18:31:43Z</dcterms:created>
  <dcterms:modified xsi:type="dcterms:W3CDTF">2016-09-21T19:49:05Z</dcterms:modified>
</cp:coreProperties>
</file>