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22866"/>
            <a:ext cx="8520600" cy="3587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5187200"/>
            <a:ext cx="8520600" cy="941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653700"/>
            <a:ext cx="8520600" cy="264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44061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1070000"/>
            <a:ext cx="3538500" cy="47181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412466"/>
            <a:ext cx="8537700" cy="99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441866"/>
            <a:ext cx="4045200" cy="228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3793630"/>
            <a:ext cx="4045200" cy="179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5640766"/>
            <a:ext cx="5998800" cy="798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jpg"/><Relationship Id="rId4" Type="http://schemas.openxmlformats.org/officeDocument/2006/relationships/image" Target="../media/image0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5187200"/>
            <a:ext cx="8520600" cy="94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William Do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CIS 487</a:t>
            </a:r>
          </a:p>
        </p:txBody>
      </p:sp>
      <p:pic>
        <p:nvPicPr>
          <p:cNvPr descr="logoAA.jpg"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1187" y="416823"/>
            <a:ext cx="5801625" cy="384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Basic information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Company: Capcom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Created by Shu Takumi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Released 2001 for GBA, rereleased 2005 for DS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Type: Adventure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MSRP: $29.99</a:t>
            </a:r>
          </a:p>
          <a:p>
            <a:pPr indent="-419100" lvl="0" marL="457200">
              <a:spcBef>
                <a:spcPts val="0"/>
              </a:spcBef>
              <a:buSzPct val="100000"/>
              <a:buFont typeface="Calibri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Hardware Requirements: GBA/DS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Summary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Play as defense attorney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UI consists of characters, text, backgrounds on top screen, inventory, navigation, etc. below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Gameplay: Two primary modes, investigation and courtroom</a:t>
            </a:r>
          </a:p>
        </p:txBody>
      </p:sp>
      <p:pic>
        <p:nvPicPr>
          <p:cNvPr descr="evidence.jpg"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7925" y="1638225"/>
            <a:ext cx="2969008" cy="445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Summary (continued)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Artwork - all 2d, character portraits slightly animated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Sound - Characters not voiced aside from interjections in court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Special features - DS rerelease featured bonus case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Bugs</a:t>
            </a:r>
          </a:p>
        </p:txBody>
      </p:sp>
      <p:pic>
        <p:nvPicPr>
          <p:cNvPr descr="cross examination.pn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1074" y="1638225"/>
            <a:ext cx="2969000" cy="445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Review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Good</a:t>
            </a:r>
          </a:p>
          <a:p>
            <a:pPr indent="-355600" lvl="1" marL="914400" rtl="0">
              <a:spcBef>
                <a:spcPts val="0"/>
              </a:spcBef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Game does well at producing emotional response</a:t>
            </a:r>
          </a:p>
          <a:p>
            <a:pPr indent="-355600" lvl="0" marL="457200" rtl="0">
              <a:spcBef>
                <a:spcPts val="0"/>
              </a:spcBef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Bad</a:t>
            </a:r>
          </a:p>
          <a:p>
            <a:pPr indent="-355600" lvl="1" marL="914400" rtl="0">
              <a:spcBef>
                <a:spcPts val="0"/>
              </a:spcBef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Very linear</a:t>
            </a:r>
          </a:p>
          <a:p>
            <a:pPr indent="-355600" lvl="1" marL="914400" rtl="0">
              <a:spcBef>
                <a:spcPts val="0"/>
              </a:spcBef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Light on actual “gameplay”</a:t>
            </a:r>
          </a:p>
        </p:txBody>
      </p:sp>
      <p:pic>
        <p:nvPicPr>
          <p:cNvPr descr="OA - Phoenix points.jp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6900" y="3936150"/>
            <a:ext cx="3465175" cy="21555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bble-objection.gif"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6900" y="1161025"/>
            <a:ext cx="3465174" cy="25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Review (continued)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Investigation portions of game most similar to other adventure games, but set apart by courtroom portions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Writing and soundtrack are both excellent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ESRB rating of Teen</a:t>
            </a:r>
          </a:p>
        </p:txBody>
      </p:sp>
      <p:pic>
        <p:nvPicPr>
          <p:cNvPr descr="edgyisamurdereromg.png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5950" y="1638225"/>
            <a:ext cx="2968999" cy="445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Summary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Strengths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Writing and soundtrack are excellent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Gameplay is satisfying, if light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Weaknesses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Linearity of game can be frustrating at times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Worth purchasing - Depends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Calibri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Improvements - certain investigation portions could be clearer</a:t>
            </a:r>
          </a:p>
        </p:txBody>
      </p:sp>
      <p:pic>
        <p:nvPicPr>
          <p:cNvPr descr="stab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3350" y="1638225"/>
            <a:ext cx="2969000" cy="445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