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8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4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C6DD2F-3767-4512-9C2E-607C82F6E30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42B161-DA2F-4427-B44D-7479EFDFC5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4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v.bukkit.org/" TargetMode="External"/><Relationship Id="rId3" Type="http://schemas.openxmlformats.org/officeDocument/2006/relationships/oleObject" Target="../embeddings/oleObject3.bin"/><Relationship Id="rId7" Type="http://schemas.openxmlformats.org/officeDocument/2006/relationships/hyperlink" Target="https://www.youtube.com/watch?v=NOI5XV7I_yA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4.bin"/><Relationship Id="rId7" Type="http://schemas.openxmlformats.org/officeDocument/2006/relationships/hyperlink" Target="https://help.mojang.com/customer/en/portal/articles/1018151-minecraft-realms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__pgh1QnO0w8/TGsAU3sXfJI/AAAAAAAAAYM/A--UdR6Nk0s/s1600/BlockM-b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" y="6042171"/>
            <a:ext cx="1097278" cy="7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48500" y="3058055"/>
            <a:ext cx="7766936" cy="247188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CIS 487</a:t>
            </a:r>
          </a:p>
          <a:p>
            <a:pPr algn="ctr"/>
            <a:r>
              <a:rPr lang="en-US" dirty="0" smtClean="0"/>
              <a:t>Game Evaluation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By: Ali Dashti</a:t>
            </a:r>
          </a:p>
        </p:txBody>
      </p:sp>
      <p:pic>
        <p:nvPicPr>
          <p:cNvPr id="8" name="Picture 2" descr="https://upload.wikimedia.org/wikipedia/en/thumb/3/32/Minecraft_logo.svg/1280px-Minecraft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46" y="6420715"/>
            <a:ext cx="2209085" cy="3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611996"/>
              </p:ext>
            </p:extLst>
          </p:nvPr>
        </p:nvGraphicFramePr>
        <p:xfrm>
          <a:off x="0" y="0"/>
          <a:ext cx="12192000" cy="170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5" imgW="20317320" imgH="2844360" progId="Photoshop.Image.13">
                  <p:embed/>
                </p:oleObj>
              </mc:Choice>
              <mc:Fallback>
                <p:oleObj name="Image" r:id="rId5" imgW="20317320" imgH="2844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170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ttps://upload.wikimedia.org/wikipedia/en/thumb/3/32/Minecraft_logo.svg/1280px-Minecraft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08" y="313848"/>
            <a:ext cx="8374128" cy="13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247867"/>
              </p:ext>
            </p:extLst>
          </p:nvPr>
        </p:nvGraphicFramePr>
        <p:xfrm>
          <a:off x="0" y="0"/>
          <a:ext cx="12192000" cy="170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mage" r:id="rId3" imgW="20317320" imgH="2844360" progId="Photoshop.Image.13">
                  <p:embed/>
                </p:oleObj>
              </mc:Choice>
              <mc:Fallback>
                <p:oleObj name="Image" r:id="rId3" imgW="20317320" imgH="2844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170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1.bp.blogspot.com/__pgh1QnO0w8/TGsAU3sXfJI/AAAAAAAAAYM/A--UdR6Nk0s/s1600/BlockM-bor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" y="6042171"/>
            <a:ext cx="1097278" cy="7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en/thumb/3/32/Minecraft_logo.svg/1280px-Minecraf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46" y="6420715"/>
            <a:ext cx="2209085" cy="3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005" y="275506"/>
            <a:ext cx="10058400" cy="1292037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About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3203" y="1707356"/>
            <a:ext cx="65972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Genre</a:t>
            </a:r>
            <a:r>
              <a:rPr lang="en-US" sz="2400" dirty="0" smtClean="0"/>
              <a:t>: Sandbox Survival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Developers</a:t>
            </a:r>
            <a:r>
              <a:rPr lang="en-US" sz="24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Markus </a:t>
            </a:r>
            <a:r>
              <a:rPr lang="en-US" sz="2400" dirty="0" err="1" smtClean="0"/>
              <a:t>Parsson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Mojang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Microsoft Studios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4J Studios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Copies Sold</a:t>
            </a:r>
            <a:r>
              <a:rPr lang="en-US" sz="2400" dirty="0" smtClean="0"/>
              <a:t>: 100+ Million Copies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Platforms</a:t>
            </a:r>
            <a:r>
              <a:rPr lang="en-US" sz="2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Microsoft Windows | Windows Phone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OS X | 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Linux | Android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PS 3 | PS 4 | Xbox 360 | More…!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2050" name="Picture 2" descr="https://pbs.twimg.com/profile_images/584286518694412288/YkeGu-p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" y="1707356"/>
            <a:ext cx="4334815" cy="43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kalmstrom.com/images/Blog/Not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219" y="1775006"/>
            <a:ext cx="3355661" cy="21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0"/>
          <a:ext cx="12192000" cy="170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Image" r:id="rId3" imgW="20317320" imgH="2844360" progId="Photoshop.Image.13">
                  <p:embed/>
                </p:oleObj>
              </mc:Choice>
              <mc:Fallback>
                <p:oleObj name="Image" r:id="rId3" imgW="20317320" imgH="2844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170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1.bp.blogspot.com/__pgh1QnO0w8/TGsAU3sXfJI/AAAAAAAAAYM/A--UdR6Nk0s/s1600/BlockM-bor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" y="6042171"/>
            <a:ext cx="1097278" cy="7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en/thumb/3/32/Minecraft_logo.svg/1280px-Minecraf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46" y="6420715"/>
            <a:ext cx="2209085" cy="3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005" y="275506"/>
            <a:ext cx="10058400" cy="1292037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Why </a:t>
            </a:r>
            <a:r>
              <a:rPr lang="en-US" sz="7200" dirty="0" err="1" smtClean="0">
                <a:solidFill>
                  <a:schemeClr val="bg1"/>
                </a:solidFill>
                <a:latin typeface="Britannic Bold" panose="020B0903060703020204" pitchFamily="34" charset="0"/>
              </a:rPr>
              <a:t>minecraft</a:t>
            </a:r>
            <a:r>
              <a:rPr lang="en-US" sz="7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5961" y="1707356"/>
            <a:ext cx="4607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Genre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Simplicity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SFX</a:t>
            </a:r>
            <a:r>
              <a:rPr lang="en-US" sz="1200" dirty="0"/>
              <a:t>: </a:t>
            </a:r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www.youtube.com/watch?v=NOI5XV7I_yA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Multiplayer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Audience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Modifications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Link: </a:t>
            </a:r>
            <a:r>
              <a:rPr lang="en-US" sz="1200" dirty="0">
                <a:hlinkClick r:id="rId8"/>
              </a:rPr>
              <a:t>https://dev.bukkit.org/</a:t>
            </a:r>
            <a:r>
              <a:rPr lang="en-US" sz="12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88" y="1771095"/>
            <a:ext cx="7080058" cy="4234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88" y="1771095"/>
            <a:ext cx="7118900" cy="34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0" y="0"/>
          <a:ext cx="12192000" cy="170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age" r:id="rId3" imgW="20317320" imgH="2844360" progId="Photoshop.Image.13">
                  <p:embed/>
                </p:oleObj>
              </mc:Choice>
              <mc:Fallback>
                <p:oleObj name="Image" r:id="rId3" imgW="20317320" imgH="2844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170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1.bp.blogspot.com/__pgh1QnO0w8/TGsAU3sXfJI/AAAAAAAAAYM/A--UdR6Nk0s/s1600/BlockM-bor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" y="6042171"/>
            <a:ext cx="1097278" cy="7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en/thumb/3/32/Minecraft_logo.svg/1280px-Minecraf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46" y="6420715"/>
            <a:ext cx="2209085" cy="3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75506"/>
            <a:ext cx="12191999" cy="1292037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What needs improvement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1580" y="1707356"/>
            <a:ext cx="3352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Official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Story (Plot)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32559" y="5911570"/>
            <a:ext cx="932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>
                <a:hlinkClick r:id="rId7"/>
              </a:rPr>
              <a:t>https://help.mojang.com/customer/en/portal/articles/1018151-minecraft-realms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88" y="1775998"/>
            <a:ext cx="6898758" cy="4126360"/>
          </a:xfrm>
          <a:prstGeom prst="rect">
            <a:avLst/>
          </a:prstGeom>
        </p:spPr>
      </p:pic>
      <p:pic>
        <p:nvPicPr>
          <p:cNvPr id="14" name="Picture 2" descr="https://i.ytimg.com/vi/kmRJ_5DpD8o/maxresdefaul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" y="1766786"/>
            <a:ext cx="7352127" cy="41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__pgh1QnO0w8/TGsAU3sXfJI/AAAAAAAAAYM/A--UdR6Nk0s/s1600/BlockM-b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" y="6042171"/>
            <a:ext cx="1097278" cy="7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83192" y="2613918"/>
            <a:ext cx="8715591" cy="336266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THANK YOU!</a:t>
            </a:r>
          </a:p>
          <a:p>
            <a:pPr algn="ctr"/>
            <a:endParaRPr lang="en-US" sz="6600" dirty="0"/>
          </a:p>
          <a:p>
            <a:pPr algn="ctr"/>
            <a:r>
              <a:rPr lang="en-US" sz="6600" dirty="0" smtClean="0"/>
              <a:t>Questions?</a:t>
            </a:r>
          </a:p>
        </p:txBody>
      </p:sp>
      <p:pic>
        <p:nvPicPr>
          <p:cNvPr id="8" name="Picture 2" descr="https://upload.wikimedia.org/wikipedia/en/thumb/3/32/Minecraft_logo.svg/1280px-Minecraft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46" y="6420715"/>
            <a:ext cx="2209085" cy="3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12192000" cy="170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" r:id="rId5" imgW="20317320" imgH="2844360" progId="Photoshop.Image.13">
                  <p:embed/>
                </p:oleObj>
              </mc:Choice>
              <mc:Fallback>
                <p:oleObj name="Image" r:id="rId5" imgW="20317320" imgH="2844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170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ttps://upload.wikimedia.org/wikipedia/en/thumb/3/32/Minecraft_logo.svg/1280px-Minecraft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08" y="313848"/>
            <a:ext cx="8374128" cy="13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2107</TotalTime>
  <Words>92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Britannic Bold</vt:lpstr>
      <vt:lpstr>Calibri</vt:lpstr>
      <vt:lpstr>Calibri Light</vt:lpstr>
      <vt:lpstr>Retrospect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Dashti</dc:creator>
  <cp:lastModifiedBy>Ali Dashti</cp:lastModifiedBy>
  <cp:revision>21</cp:revision>
  <dcterms:created xsi:type="dcterms:W3CDTF">2016-09-17T11:50:27Z</dcterms:created>
  <dcterms:modified xsi:type="dcterms:W3CDTF">2016-09-21T17:48:08Z</dcterms:modified>
</cp:coreProperties>
</file>