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3" r:id="rId9"/>
    <p:sldId id="264" r:id="rId10"/>
    <p:sldId id="266" r:id="rId11"/>
    <p:sldId id="267" r:id="rId12"/>
    <p:sldId id="265"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138"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89B4BA8-B9A1-46B7-8AB3-7B31AEC41F1D}" type="datetimeFigureOut">
              <a:rPr lang="en-US" smtClean="0"/>
              <a:t>9/19/2016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199B0725-1E92-4CC2-9097-C5965DDBA727}"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9B4BA8-B9A1-46B7-8AB3-7B31AEC41F1D}"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9B0725-1E92-4CC2-9097-C5965DDBA72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9B4BA8-B9A1-46B7-8AB3-7B31AEC41F1D}"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9B0725-1E92-4CC2-9097-C5965DDBA72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9B4BA8-B9A1-46B7-8AB3-7B31AEC41F1D}"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9B0725-1E92-4CC2-9097-C5965DDBA72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89B4BA8-B9A1-46B7-8AB3-7B31AEC41F1D}"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199B0725-1E92-4CC2-9097-C5965DDBA72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89B4BA8-B9A1-46B7-8AB3-7B31AEC41F1D}"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9B0725-1E92-4CC2-9097-C5965DDBA72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89B4BA8-B9A1-46B7-8AB3-7B31AEC41F1D}"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9B0725-1E92-4CC2-9097-C5965DDBA72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89B4BA8-B9A1-46B7-8AB3-7B31AEC41F1D}"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9B0725-1E92-4CC2-9097-C5965DDBA72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9B4BA8-B9A1-46B7-8AB3-7B31AEC41F1D}"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9B0725-1E92-4CC2-9097-C5965DDBA72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89B4BA8-B9A1-46B7-8AB3-7B31AEC41F1D}"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9B0725-1E92-4CC2-9097-C5965DDBA72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89B4BA8-B9A1-46B7-8AB3-7B31AEC41F1D}"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9B0725-1E92-4CC2-9097-C5965DDBA72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89B4BA8-B9A1-46B7-8AB3-7B31AEC41F1D}" type="datetimeFigureOut">
              <a:rPr lang="en-US" smtClean="0"/>
              <a:t>9/19/2016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99B0725-1E92-4CC2-9097-C5965DDBA72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7HVWUxKQm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cdn.akamai.steamstatic.com/steam/apps/357300/header.jpg?t=1447371017"/>
          <p:cNvPicPr/>
          <p:nvPr/>
        </p:nvPicPr>
        <p:blipFill>
          <a:blip r:embed="rId2">
            <a:extLst>
              <a:ext uri="{28A0092B-C50C-407E-A947-70E740481C1C}">
                <a14:useLocalDpi xmlns:a14="http://schemas.microsoft.com/office/drawing/2010/main" val="0"/>
              </a:ext>
            </a:extLst>
          </a:blip>
          <a:srcRect/>
          <a:stretch>
            <a:fillRect/>
          </a:stretch>
        </p:blipFill>
        <p:spPr bwMode="auto">
          <a:xfrm>
            <a:off x="1143000" y="914400"/>
            <a:ext cx="6705600" cy="4267200"/>
          </a:xfrm>
          <a:prstGeom prst="rect">
            <a:avLst/>
          </a:prstGeom>
          <a:noFill/>
          <a:ln>
            <a:noFill/>
          </a:ln>
        </p:spPr>
      </p:pic>
      <p:sp>
        <p:nvSpPr>
          <p:cNvPr id="5" name="TextBox 4"/>
          <p:cNvSpPr txBox="1"/>
          <p:nvPr/>
        </p:nvSpPr>
        <p:spPr>
          <a:xfrm>
            <a:off x="2705100" y="5334000"/>
            <a:ext cx="3581400" cy="923330"/>
          </a:xfrm>
          <a:prstGeom prst="rect">
            <a:avLst/>
          </a:prstGeom>
          <a:noFill/>
        </p:spPr>
        <p:txBody>
          <a:bodyPr wrap="square" rtlCol="0">
            <a:spAutoFit/>
          </a:bodyPr>
          <a:lstStyle/>
          <a:p>
            <a:pPr algn="ctr"/>
            <a:r>
              <a:rPr lang="en-US" dirty="0" smtClean="0"/>
              <a:t>Kenneth Chen</a:t>
            </a:r>
          </a:p>
          <a:p>
            <a:pPr algn="ctr"/>
            <a:r>
              <a:rPr lang="en-US" dirty="0" smtClean="0"/>
              <a:t>CIS 587</a:t>
            </a:r>
          </a:p>
          <a:p>
            <a:pPr algn="ctr"/>
            <a:r>
              <a:rPr lang="en-US" dirty="0" smtClean="0"/>
              <a:t>September 21, 2016</a:t>
            </a:r>
            <a:endParaRPr lang="en-US" dirty="0"/>
          </a:p>
        </p:txBody>
      </p:sp>
    </p:spTree>
    <p:extLst>
      <p:ext uri="{BB962C8B-B14F-4D97-AF65-F5344CB8AC3E}">
        <p14:creationId xmlns:p14="http://schemas.microsoft.com/office/powerpoint/2010/main" val="688786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Miscellaneous </a:t>
            </a:r>
            <a:endParaRPr lang="en-US" dirty="0"/>
          </a:p>
        </p:txBody>
      </p:sp>
      <p:sp>
        <p:nvSpPr>
          <p:cNvPr id="3" name="Content Placeholder 2"/>
          <p:cNvSpPr>
            <a:spLocks noGrp="1"/>
          </p:cNvSpPr>
          <p:nvPr>
            <p:ph idx="1"/>
          </p:nvPr>
        </p:nvSpPr>
        <p:spPr/>
        <p:txBody>
          <a:bodyPr/>
          <a:lstStyle/>
          <a:p>
            <a:r>
              <a:rPr lang="en-US" dirty="0" smtClean="0"/>
              <a:t>No score, just moving up levels</a:t>
            </a:r>
          </a:p>
          <a:p>
            <a:r>
              <a:rPr lang="en-US" dirty="0" smtClean="0"/>
              <a:t>No player manual</a:t>
            </a:r>
          </a:p>
          <a:p>
            <a:pPr lvl="1"/>
            <a:r>
              <a:rPr lang="en-US" dirty="0" smtClean="0"/>
              <a:t>Learn tricks, moves from first levels</a:t>
            </a:r>
          </a:p>
          <a:p>
            <a:r>
              <a:rPr lang="en-US" dirty="0" smtClean="0"/>
              <a:t>No bugs detected</a:t>
            </a:r>
          </a:p>
          <a:p>
            <a:r>
              <a:rPr lang="en-US" dirty="0" smtClean="0"/>
              <a:t>Special Features</a:t>
            </a:r>
          </a:p>
          <a:p>
            <a:pPr lvl="1"/>
            <a:r>
              <a:rPr lang="en-US" dirty="0" smtClean="0"/>
              <a:t>Over 50 levels</a:t>
            </a:r>
          </a:p>
          <a:p>
            <a:pPr lvl="1"/>
            <a:r>
              <a:rPr lang="en-US" dirty="0" smtClean="0"/>
              <a:t>Non-linear world map</a:t>
            </a:r>
          </a:p>
          <a:p>
            <a:pPr lvl="1"/>
            <a:r>
              <a:rPr lang="en-US" dirty="0" smtClean="0"/>
              <a:t>Several zones, each with unique themed puzzles</a:t>
            </a:r>
          </a:p>
          <a:p>
            <a:pPr marL="585216" lvl="1"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1942127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Artwork</a:t>
            </a:r>
            <a:endParaRPr lang="en-US" dirty="0"/>
          </a:p>
        </p:txBody>
      </p:sp>
      <p:sp>
        <p:nvSpPr>
          <p:cNvPr id="3" name="Content Placeholder 2"/>
          <p:cNvSpPr>
            <a:spLocks noGrp="1"/>
          </p:cNvSpPr>
          <p:nvPr>
            <p:ph idx="1"/>
          </p:nvPr>
        </p:nvSpPr>
        <p:spPr/>
        <p:txBody>
          <a:bodyPr/>
          <a:lstStyle/>
          <a:p>
            <a:r>
              <a:rPr lang="en-US" dirty="0" smtClean="0"/>
              <a:t>Created with Unity 4.6.x</a:t>
            </a:r>
          </a:p>
          <a:p>
            <a:r>
              <a:rPr lang="en-US" dirty="0" smtClean="0"/>
              <a:t>3D but made to look 2D</a:t>
            </a:r>
          </a:p>
          <a:p>
            <a:r>
              <a:rPr lang="en-US" dirty="0" smtClean="0"/>
              <a:t>Scenes are simple and calming</a:t>
            </a:r>
            <a:r>
              <a:rPr lang="en-US" dirty="0"/>
              <a:t> </a:t>
            </a:r>
            <a:r>
              <a:rPr lang="en-US" dirty="0" smtClean="0"/>
              <a:t>with soft colors</a:t>
            </a:r>
          </a:p>
          <a:p>
            <a:r>
              <a:rPr lang="en-US" dirty="0" smtClean="0"/>
              <a:t>Only flat colors and sharp edges</a:t>
            </a:r>
          </a:p>
          <a:p>
            <a:r>
              <a:rPr lang="en-US" dirty="0" smtClean="0"/>
              <a:t>No blending</a:t>
            </a:r>
          </a:p>
          <a:p>
            <a:r>
              <a:rPr lang="en-US" dirty="0" smtClean="0"/>
              <a:t>Link to artwork details: </a:t>
            </a:r>
            <a:r>
              <a:rPr lang="en-US" dirty="0"/>
              <a:t>http://noumenongames.com/the-art</a:t>
            </a:r>
            <a:endParaRPr lang="en-US" dirty="0" smtClean="0"/>
          </a:p>
        </p:txBody>
      </p:sp>
    </p:spTree>
    <p:extLst>
      <p:ext uri="{BB962C8B-B14F-4D97-AF65-F5344CB8AC3E}">
        <p14:creationId xmlns:p14="http://schemas.microsoft.com/office/powerpoint/2010/main" val="1220881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Sound Track</a:t>
            </a:r>
            <a:endParaRPr lang="en-US" dirty="0"/>
          </a:p>
        </p:txBody>
      </p:sp>
      <p:sp>
        <p:nvSpPr>
          <p:cNvPr id="3" name="Content Placeholder 2"/>
          <p:cNvSpPr>
            <a:spLocks noGrp="1"/>
          </p:cNvSpPr>
          <p:nvPr>
            <p:ph idx="1"/>
          </p:nvPr>
        </p:nvSpPr>
        <p:spPr/>
        <p:txBody>
          <a:bodyPr>
            <a:normAutofit lnSpcReduction="10000"/>
          </a:bodyPr>
          <a:lstStyle/>
          <a:p>
            <a:r>
              <a:rPr lang="en-US" dirty="0" smtClean="0"/>
              <a:t>Music by Carl </a:t>
            </a:r>
            <a:r>
              <a:rPr lang="en-US" dirty="0" err="1" smtClean="0"/>
              <a:t>Karjalainen</a:t>
            </a:r>
            <a:endParaRPr lang="en-US" dirty="0" smtClean="0"/>
          </a:p>
          <a:p>
            <a:r>
              <a:rPr lang="en-US" dirty="0" smtClean="0"/>
              <a:t>Song Titles:</a:t>
            </a:r>
          </a:p>
          <a:p>
            <a:pPr lvl="1"/>
            <a:r>
              <a:rPr lang="en-US" dirty="0" smtClean="0"/>
              <a:t>Small World</a:t>
            </a:r>
          </a:p>
          <a:p>
            <a:pPr lvl="1"/>
            <a:r>
              <a:rPr lang="en-US" dirty="0" smtClean="0"/>
              <a:t>Take a Stroll</a:t>
            </a:r>
          </a:p>
          <a:p>
            <a:pPr lvl="1"/>
            <a:r>
              <a:rPr lang="en-US" dirty="0" smtClean="0"/>
              <a:t>Down Below</a:t>
            </a:r>
          </a:p>
          <a:p>
            <a:pPr lvl="1"/>
            <a:r>
              <a:rPr lang="en-US" dirty="0" err="1" smtClean="0"/>
              <a:t>Sokosnake</a:t>
            </a:r>
            <a:endParaRPr lang="en-US" dirty="0" smtClean="0"/>
          </a:p>
          <a:p>
            <a:pPr lvl="1"/>
            <a:r>
              <a:rPr lang="en-US" dirty="0" smtClean="0"/>
              <a:t>Up Above</a:t>
            </a:r>
          </a:p>
          <a:p>
            <a:pPr lvl="1"/>
            <a:r>
              <a:rPr lang="en-US" dirty="0" smtClean="0"/>
              <a:t>Snowman’s Land</a:t>
            </a:r>
          </a:p>
          <a:p>
            <a:pPr lvl="1"/>
            <a:r>
              <a:rPr lang="en-US" dirty="0" smtClean="0"/>
              <a:t>Space Maze</a:t>
            </a:r>
          </a:p>
          <a:p>
            <a:pPr lvl="1"/>
            <a:r>
              <a:rPr lang="en-US" dirty="0" smtClean="0"/>
              <a:t>The Void</a:t>
            </a:r>
          </a:p>
          <a:p>
            <a:pPr lvl="1"/>
            <a:r>
              <a:rPr lang="en-US" dirty="0" smtClean="0"/>
              <a:t>All the Fruit in the World</a:t>
            </a:r>
            <a:endParaRPr lang="en-US" dirty="0"/>
          </a:p>
        </p:txBody>
      </p:sp>
    </p:spTree>
    <p:extLst>
      <p:ext uri="{BB962C8B-B14F-4D97-AF65-F5344CB8AC3E}">
        <p14:creationId xmlns:p14="http://schemas.microsoft.com/office/powerpoint/2010/main" val="2507999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Review</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What is fun?</a:t>
            </a:r>
          </a:p>
          <a:p>
            <a:pPr lvl="1"/>
            <a:r>
              <a:rPr lang="en-US" dirty="0" smtClean="0"/>
              <a:t>Logical challenge of</a:t>
            </a:r>
          </a:p>
          <a:p>
            <a:pPr lvl="2"/>
            <a:r>
              <a:rPr lang="en-US" dirty="0" smtClean="0"/>
              <a:t> Manipulating snakebirds </a:t>
            </a:r>
          </a:p>
          <a:p>
            <a:pPr lvl="2"/>
            <a:r>
              <a:rPr lang="en-US" dirty="0" smtClean="0"/>
              <a:t>Determining order of operations</a:t>
            </a:r>
          </a:p>
          <a:p>
            <a:pPr lvl="1"/>
            <a:r>
              <a:rPr lang="en-US" dirty="0" smtClean="0"/>
              <a:t>Each level has new challenges</a:t>
            </a:r>
          </a:p>
          <a:p>
            <a:r>
              <a:rPr lang="en-US" dirty="0" smtClean="0"/>
              <a:t>What wasn’t fun? </a:t>
            </a:r>
          </a:p>
          <a:p>
            <a:pPr lvl="1"/>
            <a:r>
              <a:rPr lang="en-US" dirty="0" smtClean="0"/>
              <a:t>Nothing.</a:t>
            </a:r>
          </a:p>
          <a:p>
            <a:r>
              <a:rPr lang="en-US" dirty="0" smtClean="0"/>
              <a:t>Comparison with other puzzles</a:t>
            </a:r>
          </a:p>
          <a:p>
            <a:pPr lvl="1"/>
            <a:r>
              <a:rPr lang="en-US" dirty="0" smtClean="0"/>
              <a:t>More enjoyable</a:t>
            </a:r>
          </a:p>
          <a:p>
            <a:r>
              <a:rPr lang="en-US" dirty="0" smtClean="0"/>
              <a:t>Appropriate audience</a:t>
            </a:r>
          </a:p>
          <a:p>
            <a:pPr lvl="1"/>
            <a:r>
              <a:rPr lang="en-US" dirty="0" smtClean="0"/>
              <a:t>All ages 6 and above</a:t>
            </a:r>
          </a:p>
          <a:p>
            <a:pPr lvl="1"/>
            <a:r>
              <a:rPr lang="en-US" dirty="0" smtClean="0"/>
              <a:t>Logic challenge</a:t>
            </a:r>
          </a:p>
          <a:p>
            <a:r>
              <a:rPr lang="en-US" dirty="0" smtClean="0"/>
              <a:t>Design mistakes? </a:t>
            </a:r>
          </a:p>
          <a:p>
            <a:pPr lvl="1"/>
            <a:r>
              <a:rPr lang="en-US" dirty="0" smtClean="0"/>
              <a:t>None found.</a:t>
            </a:r>
            <a:endParaRPr lang="en-US" dirty="0"/>
          </a:p>
        </p:txBody>
      </p:sp>
    </p:spTree>
    <p:extLst>
      <p:ext uri="{BB962C8B-B14F-4D97-AF65-F5344CB8AC3E}">
        <p14:creationId xmlns:p14="http://schemas.microsoft.com/office/powerpoint/2010/main" val="883529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a:t>S</a:t>
            </a:r>
            <a:r>
              <a:rPr lang="en-US" dirty="0" smtClean="0"/>
              <a:t>trengths of this logical puzzle</a:t>
            </a:r>
          </a:p>
          <a:p>
            <a:pPr lvl="1"/>
            <a:r>
              <a:rPr lang="en-US" dirty="0" smtClean="0"/>
              <a:t>Each level introduces different tactics to solve the problem</a:t>
            </a:r>
          </a:p>
          <a:p>
            <a:pPr lvl="2"/>
            <a:r>
              <a:rPr lang="en-US" dirty="0" smtClean="0"/>
              <a:t>How to manipulate the body of the snakebird over, around an obstacle</a:t>
            </a:r>
          </a:p>
          <a:p>
            <a:pPr lvl="2"/>
            <a:r>
              <a:rPr lang="en-US" dirty="0" smtClean="0"/>
              <a:t>How to manipulate multiple snakebirds to reach the portal</a:t>
            </a:r>
          </a:p>
          <a:p>
            <a:pPr lvl="1"/>
            <a:r>
              <a:rPr lang="en-US" dirty="0" smtClean="0"/>
              <a:t>Its you and the puzzle, no team effort</a:t>
            </a:r>
          </a:p>
          <a:p>
            <a:pPr lvl="1"/>
            <a:r>
              <a:rPr lang="en-US" dirty="0" smtClean="0"/>
              <a:t>Easy mechanics</a:t>
            </a:r>
          </a:p>
          <a:p>
            <a:pPr lvl="1"/>
            <a:r>
              <a:rPr lang="en-US" dirty="0" smtClean="0"/>
              <a:t>Simple but challenging</a:t>
            </a:r>
          </a:p>
          <a:p>
            <a:pPr lvl="1"/>
            <a:r>
              <a:rPr lang="en-US" dirty="0" smtClean="0"/>
              <a:t>Graphics are simple, cute and pleasant</a:t>
            </a:r>
          </a:p>
        </p:txBody>
      </p:sp>
    </p:spTree>
    <p:extLst>
      <p:ext uri="{BB962C8B-B14F-4D97-AF65-F5344CB8AC3E}">
        <p14:creationId xmlns:p14="http://schemas.microsoft.com/office/powerpoint/2010/main" val="2860544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continued</a:t>
            </a:r>
            <a:endParaRPr lang="en-US" dirty="0"/>
          </a:p>
        </p:txBody>
      </p:sp>
      <p:sp>
        <p:nvSpPr>
          <p:cNvPr id="3" name="Content Placeholder 2"/>
          <p:cNvSpPr>
            <a:spLocks noGrp="1"/>
          </p:cNvSpPr>
          <p:nvPr>
            <p:ph idx="1"/>
          </p:nvPr>
        </p:nvSpPr>
        <p:spPr/>
        <p:txBody>
          <a:bodyPr>
            <a:normAutofit/>
          </a:bodyPr>
          <a:lstStyle/>
          <a:p>
            <a:r>
              <a:rPr lang="en-US" dirty="0" smtClean="0"/>
              <a:t>Weaknesses:</a:t>
            </a:r>
          </a:p>
          <a:p>
            <a:pPr lvl="1"/>
            <a:r>
              <a:rPr lang="en-US" dirty="0" smtClean="0"/>
              <a:t>Can be too challenging to some</a:t>
            </a:r>
          </a:p>
          <a:p>
            <a:pPr lvl="1"/>
            <a:r>
              <a:rPr lang="en-US" dirty="0" smtClean="0"/>
              <a:t>Could be marketed better to reach larger audience</a:t>
            </a:r>
          </a:p>
          <a:p>
            <a:r>
              <a:rPr lang="en-US" dirty="0" smtClean="0"/>
              <a:t>It </a:t>
            </a:r>
            <a:r>
              <a:rPr lang="en-US" dirty="0"/>
              <a:t>is definitely worth buying because of the challenges.</a:t>
            </a:r>
          </a:p>
          <a:p>
            <a:r>
              <a:rPr lang="en-US" dirty="0"/>
              <a:t>The design and implementation of the game is right on target</a:t>
            </a:r>
            <a:r>
              <a:rPr lang="en-US" dirty="0" smtClean="0"/>
              <a:t>.</a:t>
            </a:r>
          </a:p>
          <a:p>
            <a:r>
              <a:rPr lang="en-US" dirty="0" smtClean="0"/>
              <a:t>Link to </a:t>
            </a:r>
            <a:r>
              <a:rPr lang="en-US" dirty="0" err="1" smtClean="0"/>
              <a:t>youtube</a:t>
            </a:r>
            <a:r>
              <a:rPr lang="en-US" dirty="0" smtClean="0"/>
              <a:t> demo: </a:t>
            </a:r>
            <a:r>
              <a:rPr lang="en-US" sz="2000" u="sng" dirty="0" smtClean="0">
                <a:hlinkClick r:id="rId2"/>
              </a:rPr>
              <a:t>https</a:t>
            </a:r>
            <a:r>
              <a:rPr lang="en-US" sz="2000" u="sng" dirty="0">
                <a:hlinkClick r:id="rId2"/>
              </a:rPr>
              <a:t>://www.youtube.com/watch?v=7HVWUxKQmdU</a:t>
            </a:r>
            <a:endParaRPr lang="en-US" sz="2000" dirty="0"/>
          </a:p>
          <a:p>
            <a:endParaRPr lang="en-US" dirty="0"/>
          </a:p>
        </p:txBody>
      </p:sp>
    </p:spTree>
    <p:extLst>
      <p:ext uri="{BB962C8B-B14F-4D97-AF65-F5344CB8AC3E}">
        <p14:creationId xmlns:p14="http://schemas.microsoft.com/office/powerpoint/2010/main" val="4139030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Information</a:t>
            </a:r>
            <a:endParaRPr lang="en-US" dirty="0"/>
          </a:p>
        </p:txBody>
      </p:sp>
      <p:sp>
        <p:nvSpPr>
          <p:cNvPr id="3" name="Content Placeholder 2"/>
          <p:cNvSpPr>
            <a:spLocks noGrp="1"/>
          </p:cNvSpPr>
          <p:nvPr>
            <p:ph idx="1"/>
          </p:nvPr>
        </p:nvSpPr>
        <p:spPr/>
        <p:txBody>
          <a:bodyPr>
            <a:normAutofit/>
          </a:bodyPr>
          <a:lstStyle/>
          <a:p>
            <a:r>
              <a:rPr lang="en-US" dirty="0" smtClean="0"/>
              <a:t>Snakebird</a:t>
            </a:r>
          </a:p>
          <a:p>
            <a:r>
              <a:rPr lang="en-US" dirty="0" smtClean="0"/>
              <a:t>By </a:t>
            </a:r>
            <a:r>
              <a:rPr lang="en-US" dirty="0" err="1" smtClean="0"/>
              <a:t>Noumenon</a:t>
            </a:r>
            <a:r>
              <a:rPr lang="en-US" dirty="0" smtClean="0"/>
              <a:t> Games</a:t>
            </a:r>
          </a:p>
          <a:p>
            <a:r>
              <a:rPr lang="en-US" dirty="0" smtClean="0"/>
              <a:t>Puzzle Game</a:t>
            </a:r>
          </a:p>
          <a:p>
            <a:r>
              <a:rPr lang="en-US" dirty="0" smtClean="0"/>
              <a:t>Price:	</a:t>
            </a:r>
          </a:p>
          <a:p>
            <a:pPr lvl="1"/>
            <a:r>
              <a:rPr lang="en-US" dirty="0" smtClean="0"/>
              <a:t>PC (Windows, Mac): $6.99</a:t>
            </a:r>
          </a:p>
          <a:p>
            <a:pPr lvl="1"/>
            <a:r>
              <a:rPr lang="en-US" dirty="0" smtClean="0"/>
              <a:t>Mobile Device: Levels 1-9 free, All $3.99</a:t>
            </a:r>
          </a:p>
          <a:p>
            <a:r>
              <a:rPr lang="en-US" dirty="0" smtClean="0"/>
              <a:t>Install via download from Steam</a:t>
            </a:r>
          </a:p>
          <a:p>
            <a:pPr marL="0"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1207815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Minimum Hardware Requirements</a:t>
            </a:r>
            <a:endParaRPr lang="en-US" dirty="0"/>
          </a:p>
        </p:txBody>
      </p:sp>
      <p:sp>
        <p:nvSpPr>
          <p:cNvPr id="4" name="Content Placeholder 3"/>
          <p:cNvSpPr>
            <a:spLocks noGrp="1"/>
          </p:cNvSpPr>
          <p:nvPr>
            <p:ph sz="half" idx="1"/>
          </p:nvPr>
        </p:nvSpPr>
        <p:spPr/>
        <p:txBody>
          <a:bodyPr/>
          <a:lstStyle/>
          <a:p>
            <a:pPr marL="0" indent="0">
              <a:buNone/>
            </a:pPr>
            <a:r>
              <a:rPr lang="en-US" dirty="0" smtClean="0"/>
              <a:t>Windows XP+</a:t>
            </a:r>
            <a:endParaRPr lang="en-US" dirty="0"/>
          </a:p>
          <a:p>
            <a:pPr lvl="1"/>
            <a:r>
              <a:rPr lang="en-US" dirty="0"/>
              <a:t>Processor: SSE2 instruction set support</a:t>
            </a:r>
          </a:p>
          <a:p>
            <a:pPr lvl="1"/>
            <a:r>
              <a:rPr lang="en-US" dirty="0"/>
              <a:t>Memory: 2 GB RAM</a:t>
            </a:r>
          </a:p>
          <a:p>
            <a:pPr lvl="1"/>
            <a:r>
              <a:rPr lang="en-US" dirty="0"/>
              <a:t>Graphics: </a:t>
            </a:r>
            <a:r>
              <a:rPr lang="en-US" dirty="0" err="1"/>
              <a:t>Shader</a:t>
            </a:r>
            <a:r>
              <a:rPr lang="en-US" dirty="0"/>
              <a:t> model 2 capable card</a:t>
            </a:r>
          </a:p>
          <a:p>
            <a:pPr lvl="1"/>
            <a:r>
              <a:rPr lang="en-US" dirty="0"/>
              <a:t>DirectX: Version 9.0c</a:t>
            </a:r>
          </a:p>
          <a:p>
            <a:pPr lvl="1"/>
            <a:r>
              <a:rPr lang="en-US" dirty="0"/>
              <a:t>Storage: 430 MB available space </a:t>
            </a:r>
          </a:p>
          <a:p>
            <a:endParaRPr lang="en-US" dirty="0" smtClean="0"/>
          </a:p>
          <a:p>
            <a:endParaRPr lang="en-US" dirty="0"/>
          </a:p>
        </p:txBody>
      </p:sp>
      <p:sp>
        <p:nvSpPr>
          <p:cNvPr id="5" name="Content Placeholder 4"/>
          <p:cNvSpPr>
            <a:spLocks noGrp="1"/>
          </p:cNvSpPr>
          <p:nvPr>
            <p:ph sz="half" idx="2"/>
          </p:nvPr>
        </p:nvSpPr>
        <p:spPr/>
        <p:txBody>
          <a:bodyPr/>
          <a:lstStyle/>
          <a:p>
            <a:pPr marL="0" lvl="0" indent="0">
              <a:buNone/>
            </a:pPr>
            <a:r>
              <a:rPr lang="en-US" dirty="0"/>
              <a:t>Mac OS X 10.7+</a:t>
            </a:r>
          </a:p>
          <a:p>
            <a:pPr lvl="1"/>
            <a:r>
              <a:rPr lang="en-US" dirty="0"/>
              <a:t>Processor: SSE2 instruction set support</a:t>
            </a:r>
          </a:p>
          <a:p>
            <a:pPr lvl="1"/>
            <a:r>
              <a:rPr lang="en-US" dirty="0"/>
              <a:t>Memory: 2 GB RAM</a:t>
            </a:r>
          </a:p>
          <a:p>
            <a:pPr lvl="1"/>
            <a:r>
              <a:rPr lang="en-US" dirty="0"/>
              <a:t>Graphics: </a:t>
            </a:r>
            <a:r>
              <a:rPr lang="en-US" dirty="0" err="1"/>
              <a:t>Shader</a:t>
            </a:r>
            <a:r>
              <a:rPr lang="en-US" dirty="0"/>
              <a:t> model 2 capable card</a:t>
            </a:r>
          </a:p>
          <a:p>
            <a:pPr lvl="1"/>
            <a:r>
              <a:rPr lang="en-US" dirty="0"/>
              <a:t>Storage: 430 MB available space </a:t>
            </a:r>
          </a:p>
          <a:p>
            <a:endParaRPr lang="en-US" dirty="0"/>
          </a:p>
        </p:txBody>
      </p:sp>
    </p:spTree>
    <p:extLst>
      <p:ext uri="{BB962C8B-B14F-4D97-AF65-F5344CB8AC3E}">
        <p14:creationId xmlns:p14="http://schemas.microsoft.com/office/powerpoint/2010/main" val="899050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Minimum Hardware Requirements,</a:t>
            </a:r>
            <a:br>
              <a:rPr lang="en-US" dirty="0" smtClean="0"/>
            </a:br>
            <a:r>
              <a:rPr lang="en-US" dirty="0" smtClean="0"/>
              <a:t>continued</a:t>
            </a:r>
            <a:endParaRPr lang="en-US" b="1" dirty="0"/>
          </a:p>
        </p:txBody>
      </p:sp>
      <p:sp>
        <p:nvSpPr>
          <p:cNvPr id="7" name="Content Placeholder 6"/>
          <p:cNvSpPr>
            <a:spLocks noGrp="1"/>
          </p:cNvSpPr>
          <p:nvPr>
            <p:ph sz="half" idx="1"/>
          </p:nvPr>
        </p:nvSpPr>
        <p:spPr/>
        <p:txBody>
          <a:bodyPr/>
          <a:lstStyle/>
          <a:p>
            <a:pPr marL="0" lvl="0" indent="0">
              <a:buNone/>
            </a:pPr>
            <a:r>
              <a:rPr lang="en-US" dirty="0"/>
              <a:t>Ubuntu 10.10+</a:t>
            </a:r>
          </a:p>
          <a:p>
            <a:pPr lvl="1"/>
            <a:r>
              <a:rPr lang="en-US" dirty="0"/>
              <a:t>Processor: SSE2 instruction set support</a:t>
            </a:r>
          </a:p>
          <a:p>
            <a:pPr lvl="1"/>
            <a:r>
              <a:rPr lang="en-US" dirty="0"/>
              <a:t>Memory: 2 GB RAM</a:t>
            </a:r>
          </a:p>
          <a:p>
            <a:pPr lvl="1"/>
            <a:r>
              <a:rPr lang="en-US" dirty="0"/>
              <a:t>Graphics: </a:t>
            </a:r>
            <a:r>
              <a:rPr lang="en-US" dirty="0" err="1"/>
              <a:t>Shader</a:t>
            </a:r>
            <a:r>
              <a:rPr lang="en-US" dirty="0"/>
              <a:t> model 2 capable card</a:t>
            </a:r>
          </a:p>
          <a:p>
            <a:pPr lvl="1"/>
            <a:r>
              <a:rPr lang="en-US" dirty="0"/>
              <a:t>Storage: 430 MB available space </a:t>
            </a:r>
          </a:p>
          <a:p>
            <a:endParaRPr lang="en-US" dirty="0"/>
          </a:p>
        </p:txBody>
      </p:sp>
      <p:sp>
        <p:nvSpPr>
          <p:cNvPr id="8" name="Content Placeholder 7"/>
          <p:cNvSpPr>
            <a:spLocks noGrp="1"/>
          </p:cNvSpPr>
          <p:nvPr>
            <p:ph sz="half" idx="2"/>
          </p:nvPr>
        </p:nvSpPr>
        <p:spPr/>
        <p:txBody>
          <a:bodyPr/>
          <a:lstStyle/>
          <a:p>
            <a:pPr marL="0" indent="0">
              <a:buNone/>
            </a:pPr>
            <a:r>
              <a:rPr lang="en-US" dirty="0" smtClean="0"/>
              <a:t>Mobile Device</a:t>
            </a:r>
          </a:p>
          <a:p>
            <a:pPr lvl="1"/>
            <a:r>
              <a:rPr lang="en-US" dirty="0" smtClean="0"/>
              <a:t>iOS 5.1.1 or later</a:t>
            </a:r>
          </a:p>
          <a:p>
            <a:pPr lvl="1"/>
            <a:r>
              <a:rPr lang="en-US" dirty="0" smtClean="0"/>
              <a:t>iPhone</a:t>
            </a:r>
          </a:p>
          <a:p>
            <a:pPr lvl="1"/>
            <a:r>
              <a:rPr lang="en-US" dirty="0" smtClean="0"/>
              <a:t>iPad</a:t>
            </a:r>
          </a:p>
          <a:p>
            <a:pPr lvl="1"/>
            <a:r>
              <a:rPr lang="en-US" dirty="0" smtClean="0"/>
              <a:t>iPod touch</a:t>
            </a:r>
          </a:p>
          <a:p>
            <a:pPr lvl="1"/>
            <a:endParaRPr lang="en-US" dirty="0" smtClean="0"/>
          </a:p>
          <a:p>
            <a:pPr marL="0" indent="0">
              <a:buNone/>
            </a:pPr>
            <a:r>
              <a:rPr lang="en-US" dirty="0"/>
              <a:t>	</a:t>
            </a:r>
          </a:p>
        </p:txBody>
      </p:sp>
    </p:spTree>
    <p:extLst>
      <p:ext uri="{BB962C8B-B14F-4D97-AF65-F5344CB8AC3E}">
        <p14:creationId xmlns:p14="http://schemas.microsoft.com/office/powerpoint/2010/main" val="3880884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Overview</a:t>
            </a:r>
            <a:endParaRPr lang="en-US" dirty="0"/>
          </a:p>
        </p:txBody>
      </p:sp>
      <p:sp>
        <p:nvSpPr>
          <p:cNvPr id="6" name="Content Placeholder 5"/>
          <p:cNvSpPr>
            <a:spLocks noGrp="1"/>
          </p:cNvSpPr>
          <p:nvPr>
            <p:ph idx="1"/>
          </p:nvPr>
        </p:nvSpPr>
        <p:spPr/>
        <p:txBody>
          <a:bodyPr>
            <a:normAutofit/>
          </a:bodyPr>
          <a:lstStyle/>
          <a:p>
            <a:pPr marL="0" indent="0">
              <a:buNone/>
            </a:pPr>
            <a:r>
              <a:rPr lang="en-US" dirty="0"/>
              <a:t>Snakebird is a puzzle game where your character is a snakebird. In order to beat each level you must maneuver your snakebird through various obstacles </a:t>
            </a:r>
            <a:r>
              <a:rPr lang="en-US" dirty="0" smtClean="0"/>
              <a:t>to reach a portal to the next level. </a:t>
            </a:r>
            <a:r>
              <a:rPr lang="en-US" dirty="0"/>
              <a:t>If there are any fruit in the level you will have to eat all the fruit before entering the portal. Every time a fruit is consumed the snakebird grows in length by one link. The number of snakebirds and their length will vary on each level. The maximum number of snakebirds on a level is </a:t>
            </a:r>
            <a:r>
              <a:rPr lang="en-US" dirty="0" smtClean="0"/>
              <a:t>three.</a:t>
            </a:r>
            <a:endParaRPr lang="en-US" dirty="0"/>
          </a:p>
          <a:p>
            <a:pPr marL="0" indent="0">
              <a:buNone/>
            </a:pPr>
            <a:endParaRPr lang="en-US" dirty="0"/>
          </a:p>
        </p:txBody>
      </p:sp>
    </p:spTree>
    <p:extLst>
      <p:ext uri="{BB962C8B-B14F-4D97-AF65-F5344CB8AC3E}">
        <p14:creationId xmlns:p14="http://schemas.microsoft.com/office/powerpoint/2010/main" val="3326047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Level</a:t>
            </a:r>
            <a:endParaRPr lang="en-US" dirty="0"/>
          </a:p>
        </p:txBody>
      </p:sp>
      <p:pic>
        <p:nvPicPr>
          <p:cNvPr id="4" name="Content Placeholder 3" descr="https://reviews.edamame.club/wp-content/uploads/2016/07/Snakebird_SS5.jpeg"/>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457200" y="1639887"/>
            <a:ext cx="8229600" cy="4629150"/>
          </a:xfrm>
          <a:prstGeom prst="rect">
            <a:avLst/>
          </a:prstGeom>
          <a:noFill/>
          <a:ln>
            <a:noFill/>
          </a:ln>
        </p:spPr>
      </p:pic>
    </p:spTree>
    <p:extLst>
      <p:ext uri="{BB962C8B-B14F-4D97-AF65-F5344CB8AC3E}">
        <p14:creationId xmlns:p14="http://schemas.microsoft.com/office/powerpoint/2010/main" val="215028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Game Details</a:t>
            </a:r>
            <a:endParaRPr lang="en-US" dirty="0"/>
          </a:p>
        </p:txBody>
      </p:sp>
      <p:sp>
        <p:nvSpPr>
          <p:cNvPr id="6" name="Content Placeholder 5"/>
          <p:cNvSpPr>
            <a:spLocks noGrp="1"/>
          </p:cNvSpPr>
          <p:nvPr>
            <p:ph idx="1"/>
          </p:nvPr>
        </p:nvSpPr>
        <p:spPr/>
        <p:txBody>
          <a:bodyPr>
            <a:normAutofit fontScale="92500" lnSpcReduction="20000"/>
          </a:bodyPr>
          <a:lstStyle/>
          <a:p>
            <a:pPr marL="0" indent="0">
              <a:buNone/>
            </a:pPr>
            <a:r>
              <a:rPr lang="en-US" dirty="0" smtClean="0"/>
              <a:t>Snakebird </a:t>
            </a:r>
            <a:r>
              <a:rPr lang="en-US" dirty="0"/>
              <a:t>is a simple </a:t>
            </a:r>
            <a:r>
              <a:rPr lang="en-US" dirty="0" smtClean="0"/>
              <a:t>but challenging game. </a:t>
            </a:r>
            <a:r>
              <a:rPr lang="en-US" dirty="0"/>
              <a:t>The way in which you use each of your snakebirds to maneuver through the scene matters since they are different lengths.  </a:t>
            </a:r>
            <a:r>
              <a:rPr lang="en-US" dirty="0" smtClean="0"/>
              <a:t>The order </a:t>
            </a:r>
            <a:r>
              <a:rPr lang="en-US" dirty="0"/>
              <a:t>in which the fruits are consumed matters. Snakebird is all about manipulating your snakebird’s body in the right </a:t>
            </a:r>
            <a:r>
              <a:rPr lang="en-US" dirty="0" smtClean="0"/>
              <a:t>shapes. Manipulative skills include pushing</a:t>
            </a:r>
            <a:r>
              <a:rPr lang="en-US" dirty="0"/>
              <a:t>, </a:t>
            </a:r>
            <a:r>
              <a:rPr lang="en-US" dirty="0" smtClean="0"/>
              <a:t>lifting and teleporting. Recognizing the appropriate skill to use and when is key. In </a:t>
            </a:r>
            <a:r>
              <a:rPr lang="en-US" dirty="0"/>
              <a:t>Snakebird nothing is hidden; if you wanted to you could solve each level on paper. You may undo moves or reset to the beginning of the level, if necessary, to figure out how to move to manipulate the snakebird.</a:t>
            </a:r>
          </a:p>
          <a:p>
            <a:pPr marL="0" indent="0">
              <a:buNone/>
            </a:pPr>
            <a:endParaRPr lang="en-US" dirty="0"/>
          </a:p>
        </p:txBody>
      </p:sp>
    </p:spTree>
    <p:extLst>
      <p:ext uri="{BB962C8B-B14F-4D97-AF65-F5344CB8AC3E}">
        <p14:creationId xmlns:p14="http://schemas.microsoft.com/office/powerpoint/2010/main" val="1698974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Controls</a:t>
            </a:r>
            <a:endParaRPr lang="en-US" dirty="0"/>
          </a:p>
        </p:txBody>
      </p:sp>
      <p:sp>
        <p:nvSpPr>
          <p:cNvPr id="3" name="Content Placeholder 2"/>
          <p:cNvSpPr>
            <a:spLocks noGrp="1"/>
          </p:cNvSpPr>
          <p:nvPr>
            <p:ph sz="half" idx="1"/>
          </p:nvPr>
        </p:nvSpPr>
        <p:spPr/>
        <p:txBody>
          <a:bodyPr>
            <a:normAutofit lnSpcReduction="10000"/>
          </a:bodyPr>
          <a:lstStyle/>
          <a:p>
            <a:pPr marL="0" lvl="0" indent="0">
              <a:buNone/>
            </a:pPr>
            <a:r>
              <a:rPr lang="en-US" dirty="0" smtClean="0"/>
              <a:t>PC Keyboard</a:t>
            </a:r>
            <a:endParaRPr lang="en-US" dirty="0"/>
          </a:p>
          <a:p>
            <a:pPr lvl="1"/>
            <a:r>
              <a:rPr lang="en-US" dirty="0"/>
              <a:t>Up: </a:t>
            </a:r>
            <a:r>
              <a:rPr lang="en-US" dirty="0" smtClean="0"/>
              <a:t>w or up-arrow</a:t>
            </a:r>
            <a:endParaRPr lang="en-US" dirty="0"/>
          </a:p>
          <a:p>
            <a:pPr lvl="1"/>
            <a:r>
              <a:rPr lang="en-US" dirty="0"/>
              <a:t>Down: </a:t>
            </a:r>
            <a:r>
              <a:rPr lang="en-US" dirty="0" smtClean="0"/>
              <a:t>s	or down-arrow</a:t>
            </a:r>
            <a:endParaRPr lang="en-US" dirty="0"/>
          </a:p>
          <a:p>
            <a:pPr lvl="1"/>
            <a:r>
              <a:rPr lang="en-US" dirty="0"/>
              <a:t>Left: </a:t>
            </a:r>
            <a:r>
              <a:rPr lang="en-US" dirty="0" smtClean="0"/>
              <a:t>a or left-arrow</a:t>
            </a:r>
            <a:endParaRPr lang="en-US" dirty="0"/>
          </a:p>
          <a:p>
            <a:pPr lvl="1"/>
            <a:r>
              <a:rPr lang="en-US" dirty="0"/>
              <a:t>Right: </a:t>
            </a:r>
            <a:r>
              <a:rPr lang="en-US" dirty="0" smtClean="0"/>
              <a:t>d or right-arrow</a:t>
            </a:r>
            <a:endParaRPr lang="en-US" dirty="0"/>
          </a:p>
          <a:p>
            <a:pPr lvl="1"/>
            <a:r>
              <a:rPr lang="en-US" dirty="0"/>
              <a:t>Switch bird: space</a:t>
            </a:r>
          </a:p>
          <a:p>
            <a:pPr lvl="1"/>
            <a:r>
              <a:rPr lang="en-US" dirty="0"/>
              <a:t>Undo: q or </a:t>
            </a:r>
            <a:r>
              <a:rPr lang="en-US" dirty="0" smtClean="0"/>
              <a:t>Undo button </a:t>
            </a:r>
            <a:r>
              <a:rPr lang="en-US" dirty="0"/>
              <a:t>on the top left</a:t>
            </a:r>
          </a:p>
          <a:p>
            <a:pPr lvl="1"/>
            <a:r>
              <a:rPr lang="en-US" dirty="0"/>
              <a:t>Reset level: r</a:t>
            </a:r>
          </a:p>
          <a:p>
            <a:pPr marL="0" indent="0">
              <a:buNone/>
            </a:pPr>
            <a:endParaRPr lang="en-US" dirty="0"/>
          </a:p>
        </p:txBody>
      </p:sp>
      <p:sp>
        <p:nvSpPr>
          <p:cNvPr id="4" name="Content Placeholder 3"/>
          <p:cNvSpPr>
            <a:spLocks noGrp="1"/>
          </p:cNvSpPr>
          <p:nvPr>
            <p:ph sz="half" idx="2"/>
          </p:nvPr>
        </p:nvSpPr>
        <p:spPr/>
        <p:txBody>
          <a:bodyPr>
            <a:normAutofit lnSpcReduction="10000"/>
          </a:bodyPr>
          <a:lstStyle/>
          <a:p>
            <a:pPr marL="0" indent="0">
              <a:buNone/>
            </a:pPr>
            <a:r>
              <a:rPr lang="en-US" dirty="0" smtClean="0"/>
              <a:t>Mobile Device</a:t>
            </a:r>
          </a:p>
          <a:p>
            <a:pPr lvl="1"/>
            <a:r>
              <a:rPr lang="en-US" dirty="0" smtClean="0"/>
              <a:t>Select snakebird with touch</a:t>
            </a:r>
          </a:p>
          <a:p>
            <a:pPr lvl="1"/>
            <a:r>
              <a:rPr lang="en-US" dirty="0" smtClean="0"/>
              <a:t>Swipe screen in desired direction to move the snakebird</a:t>
            </a:r>
          </a:p>
          <a:p>
            <a:pPr lvl="1"/>
            <a:r>
              <a:rPr lang="en-US" dirty="0" smtClean="0"/>
              <a:t>Touch button at top of screen to Undo or Reset</a:t>
            </a:r>
            <a:endParaRPr lang="en-US" dirty="0"/>
          </a:p>
        </p:txBody>
      </p:sp>
    </p:spTree>
    <p:extLst>
      <p:ext uri="{BB962C8B-B14F-4D97-AF65-F5344CB8AC3E}">
        <p14:creationId xmlns:p14="http://schemas.microsoft.com/office/powerpoint/2010/main" val="1351801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Game with Undo and Tool Buttons</a:t>
            </a:r>
            <a:endParaRPr lang="en-US" dirty="0"/>
          </a:p>
        </p:txBody>
      </p:sp>
      <p:pic>
        <p:nvPicPr>
          <p:cNvPr id="7" name="Content Placeholder 6"/>
          <p:cNvPicPr>
            <a:picLocks noGrp="1"/>
          </p:cNvPicPr>
          <p:nvPr>
            <p:ph idx="1"/>
          </p:nvPr>
        </p:nvPicPr>
        <p:blipFill>
          <a:blip r:embed="rId2"/>
          <a:stretch>
            <a:fillRect/>
          </a:stretch>
        </p:blipFill>
        <p:spPr>
          <a:xfrm>
            <a:off x="457200" y="1657381"/>
            <a:ext cx="8229600" cy="4594162"/>
          </a:xfrm>
          <a:prstGeom prst="rect">
            <a:avLst/>
          </a:prstGeom>
        </p:spPr>
      </p:pic>
    </p:spTree>
    <p:extLst>
      <p:ext uri="{BB962C8B-B14F-4D97-AF65-F5344CB8AC3E}">
        <p14:creationId xmlns:p14="http://schemas.microsoft.com/office/powerpoint/2010/main" val="20901609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181</TotalTime>
  <Words>641</Words>
  <Application>Microsoft Office PowerPoint</Application>
  <PresentationFormat>On-screen Show (4:3)</PresentationFormat>
  <Paragraphs>115</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Book Antiqua</vt:lpstr>
      <vt:lpstr>Lucida Sans</vt:lpstr>
      <vt:lpstr>Wingdings</vt:lpstr>
      <vt:lpstr>Wingdings 2</vt:lpstr>
      <vt:lpstr>Wingdings 3</vt:lpstr>
      <vt:lpstr>Apex</vt:lpstr>
      <vt:lpstr>PowerPoint Presentation</vt:lpstr>
      <vt:lpstr>Basic Information</vt:lpstr>
      <vt:lpstr>Minimum Hardware Requirements</vt:lpstr>
      <vt:lpstr>Minimum Hardware Requirements, continued</vt:lpstr>
      <vt:lpstr>Overview</vt:lpstr>
      <vt:lpstr>Sample Level</vt:lpstr>
      <vt:lpstr>Game Details</vt:lpstr>
      <vt:lpstr>Game Controls</vt:lpstr>
      <vt:lpstr>Game with Undo and Tool Buttons</vt:lpstr>
      <vt:lpstr>Miscellaneous </vt:lpstr>
      <vt:lpstr>Artwork</vt:lpstr>
      <vt:lpstr>Sound Track</vt:lpstr>
      <vt:lpstr>Game Review</vt:lpstr>
      <vt:lpstr>Summary</vt:lpstr>
      <vt:lpstr>Summary, continued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Kenneth</cp:lastModifiedBy>
  <cp:revision>21</cp:revision>
  <dcterms:created xsi:type="dcterms:W3CDTF">2016-09-18T22:10:43Z</dcterms:created>
  <dcterms:modified xsi:type="dcterms:W3CDTF">2016-09-20T03:04:58Z</dcterms:modified>
</cp:coreProperties>
</file>