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-183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5646157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7" name="Shape 2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4" name="Shape 21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0" name="Shape 1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7" name="Shape 19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/>
        </p:nvSpPr>
        <p:spPr>
          <a:xfrm rot="-892252">
            <a:off x="-617538" y="-652551"/>
            <a:ext cx="6664606" cy="394269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8850" y="0"/>
                </a:moveTo>
                <a:lnTo>
                  <a:pt x="120000" y="45401"/>
                </a:lnTo>
                <a:lnTo>
                  <a:pt x="120000" y="117501"/>
                </a:lnTo>
                <a:cubicBezTo>
                  <a:pt x="120000" y="118881"/>
                  <a:pt x="119338" y="120000"/>
                  <a:pt x="118521" y="120000"/>
                </a:cubicBezTo>
                <a:lnTo>
                  <a:pt x="0" y="120000"/>
                </a:lnTo>
                <a:close/>
              </a:path>
            </a:pathLst>
          </a:custGeom>
          <a:solidFill>
            <a:schemeClr val="dk1">
              <a:alpha val="24705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sp>
        <p:nvSpPr>
          <p:cNvPr id="18" name="Shape 18"/>
          <p:cNvSpPr/>
          <p:nvPr/>
        </p:nvSpPr>
        <p:spPr>
          <a:xfrm rot="-892252">
            <a:off x="6168153" y="-441830"/>
            <a:ext cx="3126509" cy="242647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19999" y="41056"/>
                </a:lnTo>
                <a:lnTo>
                  <a:pt x="103731" y="119999"/>
                </a:lnTo>
                <a:lnTo>
                  <a:pt x="3150" y="119999"/>
                </a:lnTo>
                <a:cubicBezTo>
                  <a:pt x="1410" y="119999"/>
                  <a:pt x="0" y="118182"/>
                  <a:pt x="0" y="115940"/>
                </a:cubicBezTo>
                <a:close/>
              </a:path>
            </a:pathLst>
          </a:custGeom>
          <a:solidFill>
            <a:schemeClr val="dk1">
              <a:alpha val="34901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sp>
        <p:nvSpPr>
          <p:cNvPr id="19" name="Shape 19"/>
          <p:cNvSpPr/>
          <p:nvPr/>
        </p:nvSpPr>
        <p:spPr>
          <a:xfrm rot="-892252">
            <a:off x="7144097" y="2001563"/>
            <a:ext cx="2679455" cy="494603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0"/>
                </a:moveTo>
                <a:lnTo>
                  <a:pt x="61181" y="120000"/>
                </a:lnTo>
                <a:lnTo>
                  <a:pt x="0" y="111199"/>
                </a:lnTo>
                <a:lnTo>
                  <a:pt x="0" y="1991"/>
                </a:lnTo>
                <a:cubicBezTo>
                  <a:pt x="0" y="891"/>
                  <a:pt x="1645" y="0"/>
                  <a:pt x="3676" y="0"/>
                </a:cubicBezTo>
                <a:close/>
              </a:path>
            </a:pathLst>
          </a:custGeom>
          <a:solidFill>
            <a:schemeClr val="dk1">
              <a:alpha val="49803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sp>
        <p:nvSpPr>
          <p:cNvPr id="20" name="Shape 20"/>
          <p:cNvSpPr/>
          <p:nvPr/>
        </p:nvSpPr>
        <p:spPr>
          <a:xfrm rot="-892252">
            <a:off x="-205621" y="3323292"/>
            <a:ext cx="7378072" cy="455779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9184" y="169"/>
                </a:moveTo>
                <a:cubicBezTo>
                  <a:pt x="119663" y="497"/>
                  <a:pt x="120000" y="1266"/>
                  <a:pt x="120000" y="2161"/>
                </a:cubicBezTo>
                <a:lnTo>
                  <a:pt x="120000" y="120000"/>
                </a:lnTo>
                <a:lnTo>
                  <a:pt x="0" y="68418"/>
                </a:lnTo>
                <a:lnTo>
                  <a:pt x="11222" y="0"/>
                </a:lnTo>
                <a:lnTo>
                  <a:pt x="118664" y="0"/>
                </a:lnTo>
                <a:cubicBezTo>
                  <a:pt x="118849" y="0"/>
                  <a:pt x="119024" y="60"/>
                  <a:pt x="119184" y="169"/>
                </a:cubicBezTo>
                <a:close/>
              </a:path>
            </a:pathLst>
          </a:custGeom>
          <a:solidFill>
            <a:schemeClr val="dk1">
              <a:alpha val="69803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sp>
        <p:nvSpPr>
          <p:cNvPr id="21" name="Shape 21"/>
          <p:cNvSpPr txBox="1">
            <a:spLocks noGrp="1"/>
          </p:cNvSpPr>
          <p:nvPr>
            <p:ph type="ctrTitle"/>
          </p:nvPr>
        </p:nvSpPr>
        <p:spPr>
          <a:xfrm rot="-900000">
            <a:off x="547834" y="3632675"/>
            <a:ext cx="5985159" cy="16061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Font typeface="Rokkitt"/>
              <a:buNone/>
              <a:defRPr sz="60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ubTitle" idx="1"/>
          </p:nvPr>
        </p:nvSpPr>
        <p:spPr>
          <a:xfrm rot="-900000">
            <a:off x="2201145" y="5027230"/>
            <a:ext cx="4655296" cy="112849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480"/>
              </a:spcBef>
              <a:spcAft>
                <a:spcPts val="600"/>
              </a:spcAft>
              <a:buClr>
                <a:schemeClr val="lt1"/>
              </a:buClr>
              <a:buFont typeface="Noto Sans Symbols"/>
              <a:buNone/>
              <a:defRPr sz="24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marL="457200" marR="0" lvl="1" indent="0" algn="ctr" rtl="0">
              <a:spcBef>
                <a:spcPts val="480"/>
              </a:spcBef>
              <a:spcAft>
                <a:spcPts val="600"/>
              </a:spcAft>
              <a:buClr>
                <a:schemeClr val="lt1"/>
              </a:buClr>
              <a:buFont typeface="Noto Sans Symbols"/>
              <a:buNone/>
              <a:defRPr sz="24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2pPr>
            <a:lvl3pPr marL="914400" marR="0" lvl="2" indent="0" algn="ctr" rtl="0">
              <a:spcBef>
                <a:spcPts val="400"/>
              </a:spcBef>
              <a:spcAft>
                <a:spcPts val="600"/>
              </a:spcAft>
              <a:buClr>
                <a:schemeClr val="lt1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3pPr>
            <a:lvl4pPr marL="1371600" marR="0" lvl="3" indent="0" algn="ctr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4pPr>
            <a:lvl5pPr marL="1828800" marR="0" lvl="4" indent="0" algn="ctr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5pPr>
            <a:lvl6pPr marL="2286000" marR="0" lvl="5" indent="0" algn="ctr" rtl="0">
              <a:spcBef>
                <a:spcPts val="24"/>
              </a:spcBef>
              <a:spcAft>
                <a:spcPts val="600"/>
              </a:spcAft>
              <a:buClr>
                <a:schemeClr val="lt1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6pPr>
            <a:lvl7pPr marL="2743200" marR="0" lvl="6" indent="0" algn="ctr" rtl="0">
              <a:spcBef>
                <a:spcPts val="24"/>
              </a:spcBef>
              <a:spcAft>
                <a:spcPts val="600"/>
              </a:spcAft>
              <a:buClr>
                <a:schemeClr val="lt1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7pPr>
            <a:lvl8pPr marL="3200400" marR="0" lvl="7" indent="0" algn="ctr" rtl="0">
              <a:spcBef>
                <a:spcPts val="24"/>
              </a:spcBef>
              <a:spcAft>
                <a:spcPts val="600"/>
              </a:spcAft>
              <a:buClr>
                <a:schemeClr val="lt1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8pPr>
            <a:lvl9pPr marL="3657600" marR="0" lvl="8" indent="0" algn="ctr" rtl="0">
              <a:spcBef>
                <a:spcPts val="24"/>
              </a:spcBef>
              <a:spcAft>
                <a:spcPts val="600"/>
              </a:spcAft>
              <a:buClr>
                <a:schemeClr val="lt1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dt" idx="10"/>
          </p:nvPr>
        </p:nvSpPr>
        <p:spPr>
          <a:xfrm rot="-900000">
            <a:off x="6741465" y="2313285"/>
            <a:ext cx="1523999" cy="3651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ftr" idx="11"/>
          </p:nvPr>
        </p:nvSpPr>
        <p:spPr>
          <a:xfrm rot="-900000">
            <a:off x="6551292" y="1528628"/>
            <a:ext cx="2465987" cy="3651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 rot="-900000">
            <a:off x="6451718" y="1162062"/>
            <a:ext cx="2133599" cy="4210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4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‹#›</a:t>
            </a:fld>
            <a:endParaRPr lang="en-US" sz="2400" b="0" i="0" u="none" strike="noStrike" cap="none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/>
        </p:nvSpPr>
        <p:spPr>
          <a:xfrm rot="900000">
            <a:off x="-372248" y="-1218152"/>
            <a:ext cx="8577952" cy="63441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43475"/>
                </a:moveTo>
                <a:lnTo>
                  <a:pt x="120000" y="0"/>
                </a:lnTo>
                <a:lnTo>
                  <a:pt x="120000" y="118447"/>
                </a:lnTo>
                <a:cubicBezTo>
                  <a:pt x="120000" y="119304"/>
                  <a:pt x="119485" y="119999"/>
                  <a:pt x="118851" y="119999"/>
                </a:cubicBezTo>
                <a:lnTo>
                  <a:pt x="15164" y="120000"/>
                </a:lnTo>
                <a:close/>
              </a:path>
            </a:pathLst>
          </a:custGeom>
          <a:solidFill>
            <a:schemeClr val="dk1">
              <a:alpha val="2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sp>
        <p:nvSpPr>
          <p:cNvPr id="112" name="Shape 112"/>
          <p:cNvSpPr/>
          <p:nvPr/>
        </p:nvSpPr>
        <p:spPr>
          <a:xfrm rot="900000">
            <a:off x="-449071" y="5207889"/>
            <a:ext cx="7470000" cy="24867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18681" y="0"/>
                </a:lnTo>
                <a:cubicBezTo>
                  <a:pt x="119409" y="0"/>
                  <a:pt x="119999" y="1773"/>
                  <a:pt x="119999" y="3961"/>
                </a:cubicBezTo>
                <a:lnTo>
                  <a:pt x="119999" y="32026"/>
                </a:lnTo>
                <a:lnTo>
                  <a:pt x="10703" y="120000"/>
                </a:lnTo>
                <a:close/>
              </a:path>
            </a:pathLst>
          </a:custGeom>
          <a:solidFill>
            <a:schemeClr val="dk1">
              <a:alpha val="69803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sp>
        <p:nvSpPr>
          <p:cNvPr id="113" name="Shape 113"/>
          <p:cNvSpPr/>
          <p:nvPr/>
        </p:nvSpPr>
        <p:spPr>
          <a:xfrm rot="900000">
            <a:off x="7192309" y="6483325"/>
            <a:ext cx="1932834" cy="63562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3112" y="1217"/>
                </a:moveTo>
                <a:cubicBezTo>
                  <a:pt x="3722" y="433"/>
                  <a:pt x="4392" y="0"/>
                  <a:pt x="5096" y="0"/>
                </a:cubicBezTo>
                <a:lnTo>
                  <a:pt x="118041" y="0"/>
                </a:lnTo>
                <a:lnTo>
                  <a:pt x="120000" y="22225"/>
                </a:lnTo>
                <a:lnTo>
                  <a:pt x="0" y="120000"/>
                </a:lnTo>
                <a:lnTo>
                  <a:pt x="0" y="15497"/>
                </a:lnTo>
                <a:cubicBezTo>
                  <a:pt x="0" y="9078"/>
                  <a:pt x="1283" y="3570"/>
                  <a:pt x="3112" y="1217"/>
                </a:cubicBezTo>
                <a:close/>
              </a:path>
            </a:pathLst>
          </a:custGeom>
          <a:solidFill>
            <a:schemeClr val="dk1">
              <a:alpha val="49803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sp>
        <p:nvSpPr>
          <p:cNvPr id="114" name="Shape 114"/>
          <p:cNvSpPr/>
          <p:nvPr/>
        </p:nvSpPr>
        <p:spPr>
          <a:xfrm rot="900000">
            <a:off x="8127083" y="92391"/>
            <a:ext cx="1878990" cy="641423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803"/>
                </a:moveTo>
                <a:lnTo>
                  <a:pt x="10237" y="0"/>
                </a:lnTo>
                <a:lnTo>
                  <a:pt x="120000" y="120000"/>
                </a:lnTo>
                <a:lnTo>
                  <a:pt x="5242" y="120000"/>
                </a:lnTo>
                <a:cubicBezTo>
                  <a:pt x="2347" y="120000"/>
                  <a:pt x="0" y="119312"/>
                  <a:pt x="0" y="118464"/>
                </a:cubicBezTo>
                <a:close/>
              </a:path>
            </a:pathLst>
          </a:custGeom>
          <a:solidFill>
            <a:schemeClr val="dk1">
              <a:alpha val="34901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sp>
        <p:nvSpPr>
          <p:cNvPr id="115" name="Shape 115"/>
          <p:cNvSpPr txBox="1">
            <a:spLocks noGrp="1"/>
          </p:cNvSpPr>
          <p:nvPr>
            <p:ph type="dt" idx="10"/>
          </p:nvPr>
        </p:nvSpPr>
        <p:spPr>
          <a:xfrm rot="900000">
            <a:off x="7521937" y="5927115"/>
            <a:ext cx="1523999" cy="3651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ftr" idx="11"/>
          </p:nvPr>
        </p:nvSpPr>
        <p:spPr>
          <a:xfrm rot="900000">
            <a:off x="3892286" y="5987295"/>
            <a:ext cx="3124200" cy="2951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sldNum" idx="12"/>
          </p:nvPr>
        </p:nvSpPr>
        <p:spPr>
          <a:xfrm rot="900000">
            <a:off x="7599045" y="5570110"/>
            <a:ext cx="716206" cy="3651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4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‹#›</a:t>
            </a:fld>
            <a:endParaRPr lang="en-US" sz="2400" b="0" i="0" u="none" strike="noStrike" cap="none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/>
        </p:nvSpPr>
        <p:spPr>
          <a:xfrm rot="-892252">
            <a:off x="-897260" y="-624538"/>
            <a:ext cx="7286946" cy="60413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26417" y="0"/>
                </a:moveTo>
                <a:lnTo>
                  <a:pt x="120000" y="29972"/>
                </a:lnTo>
                <a:lnTo>
                  <a:pt x="120000" y="118369"/>
                </a:lnTo>
                <a:cubicBezTo>
                  <a:pt x="120000" y="119269"/>
                  <a:pt x="119394" y="119999"/>
                  <a:pt x="118648" y="119999"/>
                </a:cubicBezTo>
                <a:lnTo>
                  <a:pt x="0" y="120000"/>
                </a:lnTo>
                <a:close/>
              </a:path>
            </a:pathLst>
          </a:custGeom>
          <a:solidFill>
            <a:schemeClr val="dk1">
              <a:alpha val="49803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sp>
        <p:nvSpPr>
          <p:cNvPr id="120" name="Shape 120"/>
          <p:cNvSpPr/>
          <p:nvPr/>
        </p:nvSpPr>
        <p:spPr>
          <a:xfrm rot="-892252">
            <a:off x="64806" y="5378152"/>
            <a:ext cx="7443151" cy="247643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9191" y="312"/>
                </a:moveTo>
                <a:cubicBezTo>
                  <a:pt x="119666" y="916"/>
                  <a:pt x="119999" y="2330"/>
                  <a:pt x="119999" y="3977"/>
                </a:cubicBezTo>
                <a:lnTo>
                  <a:pt x="119999" y="120000"/>
                </a:lnTo>
                <a:lnTo>
                  <a:pt x="0" y="24229"/>
                </a:lnTo>
                <a:lnTo>
                  <a:pt x="2140" y="0"/>
                </a:lnTo>
                <a:lnTo>
                  <a:pt x="118676" y="0"/>
                </a:lnTo>
                <a:cubicBezTo>
                  <a:pt x="118859" y="0"/>
                  <a:pt x="119033" y="111"/>
                  <a:pt x="119191" y="312"/>
                </a:cubicBezTo>
                <a:close/>
              </a:path>
            </a:pathLst>
          </a:custGeom>
          <a:solidFill>
            <a:schemeClr val="dk1">
              <a:alpha val="34901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sp>
        <p:nvSpPr>
          <p:cNvPr id="121" name="Shape 121"/>
          <p:cNvSpPr/>
          <p:nvPr/>
        </p:nvSpPr>
        <p:spPr>
          <a:xfrm rot="-892252">
            <a:off x="7660994" y="5459930"/>
            <a:ext cx="1709022" cy="153830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0"/>
                </a:moveTo>
                <a:lnTo>
                  <a:pt x="91318" y="120000"/>
                </a:lnTo>
                <a:lnTo>
                  <a:pt x="0" y="93060"/>
                </a:lnTo>
                <a:lnTo>
                  <a:pt x="0" y="6403"/>
                </a:lnTo>
                <a:cubicBezTo>
                  <a:pt x="0" y="2867"/>
                  <a:pt x="2580" y="0"/>
                  <a:pt x="5763" y="0"/>
                </a:cubicBezTo>
                <a:close/>
              </a:path>
            </a:pathLst>
          </a:custGeom>
          <a:solidFill>
            <a:schemeClr val="dk1">
              <a:alpha val="2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sp>
        <p:nvSpPr>
          <p:cNvPr id="122" name="Shape 122"/>
          <p:cNvSpPr/>
          <p:nvPr/>
        </p:nvSpPr>
        <p:spPr>
          <a:xfrm rot="-892252">
            <a:off x="6673110" y="-489835"/>
            <a:ext cx="3059119" cy="580940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16779"/>
                </a:lnTo>
                <a:lnTo>
                  <a:pt x="67949" y="120000"/>
                </a:lnTo>
                <a:lnTo>
                  <a:pt x="3220" y="120000"/>
                </a:lnTo>
                <a:cubicBezTo>
                  <a:pt x="1441" y="120000"/>
                  <a:pt x="0" y="119240"/>
                  <a:pt x="0" y="118304"/>
                </a:cubicBezTo>
                <a:close/>
              </a:path>
            </a:pathLst>
          </a:custGeom>
          <a:solidFill>
            <a:schemeClr val="dk1">
              <a:alpha val="69803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 rot="4500000">
            <a:off x="5175504" y="2231135"/>
            <a:ext cx="4818887" cy="14356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Clr>
                <a:schemeClr val="lt1"/>
              </a:buClr>
              <a:buFont typeface="Rokkitt"/>
              <a:buNone/>
              <a:defRPr sz="44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 rot="-900000">
            <a:off x="844848" y="997933"/>
            <a:ext cx="5343099" cy="38882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365760" marR="0" lvl="0" indent="-81279" algn="l" rtl="0">
              <a:spcBef>
                <a:spcPts val="640"/>
              </a:spcBef>
              <a:spcAft>
                <a:spcPts val="600"/>
              </a:spcAft>
              <a:buClr>
                <a:schemeClr val="lt1"/>
              </a:buClr>
              <a:buSzPct val="140000"/>
              <a:buFont typeface="Noto Sans Symbols"/>
              <a:buChar char="❝"/>
              <a:defRPr sz="32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marL="731520" marR="0" lvl="1" indent="-127000" algn="l" rtl="0">
              <a:spcBef>
                <a:spcPts val="560"/>
              </a:spcBef>
              <a:spcAft>
                <a:spcPts val="600"/>
              </a:spcAft>
              <a:buClr>
                <a:schemeClr val="lt1"/>
              </a:buClr>
              <a:buSzPct val="140000"/>
              <a:buFont typeface="Noto Sans Symbols"/>
              <a:buChar char="❝"/>
              <a:defRPr sz="28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2pPr>
            <a:lvl3pPr marL="1097280" marR="0" lvl="2" indent="-109219" algn="l" rtl="0">
              <a:spcBef>
                <a:spcPts val="480"/>
              </a:spcBef>
              <a:spcAft>
                <a:spcPts val="600"/>
              </a:spcAft>
              <a:buClr>
                <a:schemeClr val="lt1"/>
              </a:buClr>
              <a:buSzPct val="140000"/>
              <a:buFont typeface="Noto Sans Symbols"/>
              <a:buChar char="❝"/>
              <a:defRPr sz="24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3pPr>
            <a:lvl4pPr marL="1371600" marR="0" lvl="3" indent="-101600" algn="l" rtl="0">
              <a:spcBef>
                <a:spcPts val="400"/>
              </a:spcBef>
              <a:spcAft>
                <a:spcPts val="600"/>
              </a:spcAft>
              <a:buClr>
                <a:schemeClr val="lt1"/>
              </a:buClr>
              <a:buSzPct val="140000"/>
              <a:buFont typeface="Noto Sans Symbols"/>
              <a:buChar char="❝"/>
              <a:defRPr sz="20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4pPr>
            <a:lvl5pPr marL="1645920" marR="0" lvl="4" indent="-96520" algn="l" rtl="0">
              <a:spcBef>
                <a:spcPts val="400"/>
              </a:spcBef>
              <a:spcAft>
                <a:spcPts val="600"/>
              </a:spcAft>
              <a:buClr>
                <a:schemeClr val="lt1"/>
              </a:buClr>
              <a:buSzPct val="140000"/>
              <a:buFont typeface="Noto Sans Symbols"/>
              <a:buChar char="❝"/>
              <a:defRPr sz="20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5pPr>
            <a:lvl6pPr marL="1920240" marR="0" lvl="5" indent="-66039" algn="l" rtl="0">
              <a:spcBef>
                <a:spcPts val="24"/>
              </a:spcBef>
              <a:spcAft>
                <a:spcPts val="600"/>
              </a:spcAft>
              <a:buClr>
                <a:schemeClr val="lt1"/>
              </a:buClr>
              <a:buSzPct val="129999"/>
              <a:buFont typeface="Noto Sans Symbols"/>
              <a:buChar char="❝"/>
              <a:defRPr sz="20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6pPr>
            <a:lvl7pPr marL="2194560" marR="0" lvl="6" indent="-73660" algn="l" rtl="0">
              <a:spcBef>
                <a:spcPts val="24"/>
              </a:spcBef>
              <a:spcAft>
                <a:spcPts val="600"/>
              </a:spcAft>
              <a:buClr>
                <a:schemeClr val="lt1"/>
              </a:buClr>
              <a:buSzPct val="129999"/>
              <a:buFont typeface="Noto Sans Symbols"/>
              <a:buChar char="❝"/>
              <a:defRPr sz="20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7pPr>
            <a:lvl8pPr marL="2468880" marR="0" lvl="7" indent="-68579" algn="l" rtl="0">
              <a:spcBef>
                <a:spcPts val="24"/>
              </a:spcBef>
              <a:spcAft>
                <a:spcPts val="600"/>
              </a:spcAft>
              <a:buClr>
                <a:schemeClr val="lt1"/>
              </a:buClr>
              <a:buSzPct val="129999"/>
              <a:buFont typeface="Noto Sans Symbols"/>
              <a:buChar char="❝"/>
              <a:defRPr sz="20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8pPr>
            <a:lvl9pPr marL="2743200" marR="0" lvl="8" indent="-63500" algn="l" rtl="0">
              <a:spcBef>
                <a:spcPts val="24"/>
              </a:spcBef>
              <a:spcAft>
                <a:spcPts val="600"/>
              </a:spcAft>
              <a:buClr>
                <a:schemeClr val="lt1"/>
              </a:buClr>
              <a:buSzPct val="129999"/>
              <a:buFont typeface="Noto Sans Symbols"/>
              <a:buChar char="❝"/>
              <a:defRPr sz="20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body" idx="2"/>
          </p:nvPr>
        </p:nvSpPr>
        <p:spPr>
          <a:xfrm rot="-900000">
            <a:off x="3216572" y="5144589"/>
            <a:ext cx="3930375" cy="98813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600"/>
              </a:spcAft>
              <a:buClr>
                <a:schemeClr val="lt1"/>
              </a:buClr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600"/>
              </a:spcAft>
              <a:buClr>
                <a:schemeClr val="lt1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600"/>
              </a:spcAft>
              <a:buClr>
                <a:schemeClr val="lt1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5pPr>
            <a:lvl6pPr marL="2286000" marR="0" lvl="5" indent="0" algn="l" rtl="0">
              <a:spcBef>
                <a:spcPts val="24"/>
              </a:spcBef>
              <a:spcAft>
                <a:spcPts val="600"/>
              </a:spcAft>
              <a:buClr>
                <a:schemeClr val="lt1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6pPr>
            <a:lvl7pPr marL="2743200" marR="0" lvl="6" indent="0" algn="l" rtl="0">
              <a:spcBef>
                <a:spcPts val="24"/>
              </a:spcBef>
              <a:spcAft>
                <a:spcPts val="600"/>
              </a:spcAft>
              <a:buClr>
                <a:schemeClr val="lt1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7pPr>
            <a:lvl8pPr marL="3200400" marR="0" lvl="7" indent="0" algn="l" rtl="0">
              <a:spcBef>
                <a:spcPts val="24"/>
              </a:spcBef>
              <a:spcAft>
                <a:spcPts val="600"/>
              </a:spcAft>
              <a:buClr>
                <a:schemeClr val="lt1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8pPr>
            <a:lvl9pPr marL="3657600" marR="0" lvl="8" indent="0" algn="l" rtl="0">
              <a:spcBef>
                <a:spcPts val="24"/>
              </a:spcBef>
              <a:spcAft>
                <a:spcPts val="600"/>
              </a:spcAft>
              <a:buClr>
                <a:schemeClr val="lt1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dt" idx="10"/>
          </p:nvPr>
        </p:nvSpPr>
        <p:spPr>
          <a:xfrm rot="-900000">
            <a:off x="7754112" y="5888736"/>
            <a:ext cx="1243583" cy="3651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ftr" idx="11"/>
          </p:nvPr>
        </p:nvSpPr>
        <p:spPr>
          <a:xfrm rot="-900000">
            <a:off x="4263966" y="6099103"/>
            <a:ext cx="3063047" cy="3651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9pPr>
          </a:lstStyle>
          <a:p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sldNum" idx="12"/>
          </p:nvPr>
        </p:nvSpPr>
        <p:spPr>
          <a:xfrm rot="-900000">
            <a:off x="7690104" y="5641848"/>
            <a:ext cx="1243583" cy="3651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4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‹#›</a:t>
            </a:fld>
            <a:endParaRPr lang="en-US" sz="2400" b="0" i="0" u="none" strike="noStrike" cap="none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/>
          <p:nvPr/>
        </p:nvSpPr>
        <p:spPr>
          <a:xfrm rot="907748">
            <a:off x="-865439" y="850599"/>
            <a:ext cx="3615441" cy="615172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17275" y="0"/>
                </a:lnTo>
                <a:cubicBezTo>
                  <a:pt x="118780" y="0"/>
                  <a:pt x="120000" y="716"/>
                  <a:pt x="120000" y="1601"/>
                </a:cubicBezTo>
                <a:lnTo>
                  <a:pt x="120000" y="109704"/>
                </a:lnTo>
                <a:lnTo>
                  <a:pt x="55203" y="119999"/>
                </a:lnTo>
                <a:close/>
              </a:path>
            </a:pathLst>
          </a:custGeom>
          <a:solidFill>
            <a:schemeClr val="dk1">
              <a:alpha val="69803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sp>
        <p:nvSpPr>
          <p:cNvPr id="28" name="Shape 28"/>
          <p:cNvSpPr/>
          <p:nvPr/>
        </p:nvSpPr>
        <p:spPr>
          <a:xfrm rot="907748">
            <a:off x="17748" y="-511509"/>
            <a:ext cx="3735393" cy="138778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87327"/>
                </a:moveTo>
                <a:lnTo>
                  <a:pt x="120000" y="0"/>
                </a:lnTo>
                <a:lnTo>
                  <a:pt x="120000" y="112901"/>
                </a:lnTo>
                <a:cubicBezTo>
                  <a:pt x="120000" y="116822"/>
                  <a:pt x="118819" y="120000"/>
                  <a:pt x="117362" y="120000"/>
                </a:cubicBezTo>
                <a:lnTo>
                  <a:pt x="3281" y="120000"/>
                </a:lnTo>
                <a:close/>
              </a:path>
            </a:pathLst>
          </a:custGeom>
          <a:solidFill>
            <a:schemeClr val="dk1">
              <a:alpha val="34901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sp>
        <p:nvSpPr>
          <p:cNvPr id="29" name="Shape 29"/>
          <p:cNvSpPr/>
          <p:nvPr/>
        </p:nvSpPr>
        <p:spPr>
          <a:xfrm rot="907748">
            <a:off x="2146801" y="6590198"/>
            <a:ext cx="1981025" cy="53560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3037" y="1445"/>
                </a:moveTo>
                <a:cubicBezTo>
                  <a:pt x="3631" y="514"/>
                  <a:pt x="4286" y="0"/>
                  <a:pt x="4972" y="0"/>
                </a:cubicBezTo>
                <a:lnTo>
                  <a:pt x="120000" y="0"/>
                </a:lnTo>
                <a:lnTo>
                  <a:pt x="0" y="120000"/>
                </a:lnTo>
                <a:lnTo>
                  <a:pt x="0" y="18392"/>
                </a:lnTo>
                <a:cubicBezTo>
                  <a:pt x="0" y="10773"/>
                  <a:pt x="1252" y="4237"/>
                  <a:pt x="3037" y="1445"/>
                </a:cubicBezTo>
                <a:close/>
              </a:path>
            </a:pathLst>
          </a:custGeom>
          <a:solidFill>
            <a:schemeClr val="dk1">
              <a:alpha val="2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sp>
        <p:nvSpPr>
          <p:cNvPr id="30" name="Shape 30"/>
          <p:cNvSpPr/>
          <p:nvPr/>
        </p:nvSpPr>
        <p:spPr>
          <a:xfrm rot="907748">
            <a:off x="3185140" y="-553633"/>
            <a:ext cx="6782931" cy="782654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20697"/>
                </a:moveTo>
                <a:lnTo>
                  <a:pt x="88333" y="0"/>
                </a:lnTo>
                <a:lnTo>
                  <a:pt x="120000" y="101505"/>
                </a:lnTo>
                <a:lnTo>
                  <a:pt x="41069" y="120000"/>
                </a:lnTo>
                <a:lnTo>
                  <a:pt x="1452" y="120000"/>
                </a:lnTo>
                <a:cubicBezTo>
                  <a:pt x="650" y="120000"/>
                  <a:pt x="0" y="119436"/>
                  <a:pt x="0" y="118741"/>
                </a:cubicBezTo>
                <a:close/>
              </a:path>
            </a:pathLst>
          </a:custGeom>
          <a:solidFill>
            <a:schemeClr val="dk1">
              <a:alpha val="49803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 rot="-4500000">
            <a:off x="-633894" y="2921987"/>
            <a:ext cx="5064953" cy="169563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Clr>
                <a:schemeClr val="lt1"/>
              </a:buClr>
              <a:buFont typeface="Rokkitt"/>
              <a:buNone/>
              <a:defRPr sz="44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 rot="900000">
            <a:off x="3479028" y="959715"/>
            <a:ext cx="4658735" cy="507762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365760" marR="0" lvl="0" indent="-116839" algn="l" rtl="0">
              <a:spcBef>
                <a:spcPts val="560"/>
              </a:spcBef>
              <a:spcAft>
                <a:spcPts val="600"/>
              </a:spcAft>
              <a:buClr>
                <a:schemeClr val="lt1"/>
              </a:buClr>
              <a:buSzPct val="140000"/>
              <a:buFont typeface="Noto Sans Symbols"/>
              <a:buChar char="❝"/>
              <a:defRPr sz="28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marL="731520" marR="0" lvl="1" indent="-162559" algn="l" rtl="0">
              <a:spcBef>
                <a:spcPts val="480"/>
              </a:spcBef>
              <a:spcAft>
                <a:spcPts val="600"/>
              </a:spcAft>
              <a:buClr>
                <a:schemeClr val="lt1"/>
              </a:buClr>
              <a:buSzPct val="140000"/>
              <a:buFont typeface="Noto Sans Symbols"/>
              <a:buChar char="❝"/>
              <a:defRPr sz="24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2pPr>
            <a:lvl3pPr marL="1097280" marR="0" lvl="2" indent="-144780" algn="l" rtl="0">
              <a:spcBef>
                <a:spcPts val="400"/>
              </a:spcBef>
              <a:spcAft>
                <a:spcPts val="600"/>
              </a:spcAft>
              <a:buClr>
                <a:schemeClr val="lt1"/>
              </a:buClr>
              <a:buSzPct val="140000"/>
              <a:buFont typeface="Noto Sans Symbols"/>
              <a:buChar char="❝"/>
              <a:defRPr sz="20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3pPr>
            <a:lvl4pPr marL="1371600" marR="0" lvl="3" indent="-11938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SzPct val="140000"/>
              <a:buFont typeface="Noto Sans Symbols"/>
              <a:buChar char="❝"/>
              <a:defRPr sz="18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4pPr>
            <a:lvl5pPr marL="1645920" marR="0" lvl="4" indent="-11430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SzPct val="140000"/>
              <a:buFont typeface="Noto Sans Symbols"/>
              <a:buChar char="❝"/>
              <a:defRPr sz="18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5pPr>
            <a:lvl6pPr marL="1920240" marR="0" lvl="5" indent="-99060" algn="l" rtl="0">
              <a:spcBef>
                <a:spcPts val="24"/>
              </a:spcBef>
              <a:spcAft>
                <a:spcPts val="600"/>
              </a:spcAft>
              <a:buClr>
                <a:schemeClr val="lt1"/>
              </a:buClr>
              <a:buSzPct val="129999"/>
              <a:buFont typeface="Noto Sans Symbols"/>
              <a:buChar char="❝"/>
              <a:defRPr sz="16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6pPr>
            <a:lvl7pPr marL="2194560" marR="0" lvl="6" indent="-106680" algn="l" rtl="0">
              <a:spcBef>
                <a:spcPts val="24"/>
              </a:spcBef>
              <a:spcAft>
                <a:spcPts val="600"/>
              </a:spcAft>
              <a:buClr>
                <a:schemeClr val="lt1"/>
              </a:buClr>
              <a:buSzPct val="129999"/>
              <a:buFont typeface="Noto Sans Symbols"/>
              <a:buChar char="❝"/>
              <a:defRPr sz="16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7pPr>
            <a:lvl8pPr marL="2468880" marR="0" lvl="7" indent="-101600" algn="l" rtl="0">
              <a:spcBef>
                <a:spcPts val="24"/>
              </a:spcBef>
              <a:spcAft>
                <a:spcPts val="600"/>
              </a:spcAft>
              <a:buClr>
                <a:schemeClr val="lt1"/>
              </a:buClr>
              <a:buSzPct val="129999"/>
              <a:buFont typeface="Noto Sans Symbols"/>
              <a:buChar char="❝"/>
              <a:defRPr sz="16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8pPr>
            <a:lvl9pPr marL="2743200" marR="0" lvl="8" indent="-96520" algn="l" rtl="0">
              <a:spcBef>
                <a:spcPts val="24"/>
              </a:spcBef>
              <a:spcAft>
                <a:spcPts val="600"/>
              </a:spcAft>
              <a:buClr>
                <a:schemeClr val="lt1"/>
              </a:buClr>
              <a:buSzPct val="129999"/>
              <a:buFont typeface="Noto Sans Symbols"/>
              <a:buChar char="❝"/>
              <a:defRPr sz="16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 rot="900000">
            <a:off x="1690987" y="608314"/>
            <a:ext cx="1789354" cy="3651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 rot="900000">
            <a:off x="3103619" y="6177545"/>
            <a:ext cx="2392236" cy="3651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 rot="900000">
            <a:off x="1265370" y="300796"/>
            <a:ext cx="2287318" cy="3651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4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‹#›</a:t>
            </a:fld>
            <a:endParaRPr lang="en-US" sz="2400" b="0" i="0" u="none" strike="noStrike" cap="none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 rot="-892252">
            <a:off x="-895917" y="-766298"/>
            <a:ext cx="8332815" cy="589437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22539" y="0"/>
                </a:moveTo>
                <a:lnTo>
                  <a:pt x="120000" y="36584"/>
                </a:lnTo>
                <a:lnTo>
                  <a:pt x="120000" y="118328"/>
                </a:lnTo>
                <a:cubicBezTo>
                  <a:pt x="120000" y="119251"/>
                  <a:pt x="119470" y="120000"/>
                  <a:pt x="118817" y="120000"/>
                </a:cubicBezTo>
                <a:lnTo>
                  <a:pt x="0" y="120000"/>
                </a:lnTo>
                <a:close/>
              </a:path>
            </a:pathLst>
          </a:custGeom>
          <a:solidFill>
            <a:schemeClr val="dk1">
              <a:alpha val="49803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sp>
        <p:nvSpPr>
          <p:cNvPr id="38" name="Shape 38"/>
          <p:cNvSpPr/>
          <p:nvPr/>
        </p:nvSpPr>
        <p:spPr>
          <a:xfrm rot="-892252">
            <a:off x="64746" y="5089617"/>
            <a:ext cx="8528044" cy="291146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9294" y="265"/>
                </a:moveTo>
                <a:cubicBezTo>
                  <a:pt x="119709" y="779"/>
                  <a:pt x="120000" y="1981"/>
                  <a:pt x="120000" y="3383"/>
                </a:cubicBezTo>
                <a:lnTo>
                  <a:pt x="120000" y="119999"/>
                </a:lnTo>
                <a:lnTo>
                  <a:pt x="0" y="26665"/>
                </a:lnTo>
                <a:lnTo>
                  <a:pt x="2417" y="0"/>
                </a:lnTo>
                <a:lnTo>
                  <a:pt x="118844" y="0"/>
                </a:lnTo>
                <a:cubicBezTo>
                  <a:pt x="119004" y="0"/>
                  <a:pt x="119156" y="94"/>
                  <a:pt x="119294" y="265"/>
                </a:cubicBezTo>
                <a:close/>
              </a:path>
            </a:pathLst>
          </a:custGeom>
          <a:solidFill>
            <a:schemeClr val="dk1">
              <a:alpha val="69803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sp>
        <p:nvSpPr>
          <p:cNvPr id="39" name="Shape 39"/>
          <p:cNvSpPr/>
          <p:nvPr/>
        </p:nvSpPr>
        <p:spPr>
          <a:xfrm rot="-892252">
            <a:off x="8533927" y="3839502"/>
            <a:ext cx="1011243" cy="29943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0"/>
                </a:moveTo>
                <a:lnTo>
                  <a:pt x="25648" y="120000"/>
                </a:lnTo>
                <a:lnTo>
                  <a:pt x="0" y="117699"/>
                </a:lnTo>
                <a:lnTo>
                  <a:pt x="0" y="3289"/>
                </a:lnTo>
                <a:cubicBezTo>
                  <a:pt x="0" y="1472"/>
                  <a:pt x="4361" y="0"/>
                  <a:pt x="9741" y="0"/>
                </a:cubicBezTo>
                <a:close/>
              </a:path>
            </a:pathLst>
          </a:custGeom>
          <a:solidFill>
            <a:schemeClr val="dk1">
              <a:alpha val="2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sp>
        <p:nvSpPr>
          <p:cNvPr id="40" name="Shape 40"/>
          <p:cNvSpPr/>
          <p:nvPr/>
        </p:nvSpPr>
        <p:spPr>
          <a:xfrm rot="-892252">
            <a:off x="7588489" y="-321837"/>
            <a:ext cx="1976540" cy="407280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15463"/>
                </a:lnTo>
                <a:lnTo>
                  <a:pt x="62802" y="120000"/>
                </a:lnTo>
                <a:lnTo>
                  <a:pt x="4983" y="120000"/>
                </a:lnTo>
                <a:cubicBezTo>
                  <a:pt x="2231" y="120000"/>
                  <a:pt x="0" y="118917"/>
                  <a:pt x="0" y="117581"/>
                </a:cubicBezTo>
                <a:close/>
              </a:path>
            </a:pathLst>
          </a:custGeom>
          <a:solidFill>
            <a:schemeClr val="dk1">
              <a:alpha val="34901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 rot="-900000">
            <a:off x="3183882" y="4760430"/>
            <a:ext cx="5004752" cy="129954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Clr>
                <a:schemeClr val="lt1"/>
              </a:buClr>
              <a:buFont typeface="Rokkitt"/>
              <a:buNone/>
              <a:defRPr sz="44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 rot="4500000">
            <a:off x="2270114" y="-503678"/>
            <a:ext cx="3604758" cy="658127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5760" marR="0" lvl="0" indent="-116839" algn="l" rtl="0">
              <a:spcBef>
                <a:spcPts val="560"/>
              </a:spcBef>
              <a:spcAft>
                <a:spcPts val="600"/>
              </a:spcAft>
              <a:buClr>
                <a:schemeClr val="lt1"/>
              </a:buClr>
              <a:buSzPct val="140000"/>
              <a:buFont typeface="Noto Sans Symbols"/>
              <a:buChar char="❝"/>
              <a:defRPr sz="28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marL="731520" marR="0" lvl="1" indent="-162559" algn="l" rtl="0">
              <a:spcBef>
                <a:spcPts val="480"/>
              </a:spcBef>
              <a:spcAft>
                <a:spcPts val="600"/>
              </a:spcAft>
              <a:buClr>
                <a:schemeClr val="lt1"/>
              </a:buClr>
              <a:buSzPct val="140000"/>
              <a:buFont typeface="Noto Sans Symbols"/>
              <a:buChar char="❝"/>
              <a:defRPr sz="24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2pPr>
            <a:lvl3pPr marL="1097280" marR="0" lvl="2" indent="-144780" algn="l" rtl="0">
              <a:spcBef>
                <a:spcPts val="400"/>
              </a:spcBef>
              <a:spcAft>
                <a:spcPts val="600"/>
              </a:spcAft>
              <a:buClr>
                <a:schemeClr val="lt1"/>
              </a:buClr>
              <a:buSzPct val="140000"/>
              <a:buFont typeface="Noto Sans Symbols"/>
              <a:buChar char="❝"/>
              <a:defRPr sz="20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3pPr>
            <a:lvl4pPr marL="1371600" marR="0" lvl="3" indent="-11938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SzPct val="140000"/>
              <a:buFont typeface="Noto Sans Symbols"/>
              <a:buChar char="❝"/>
              <a:defRPr sz="18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4pPr>
            <a:lvl5pPr marL="1645920" marR="0" lvl="4" indent="-11430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SzPct val="140000"/>
              <a:buFont typeface="Noto Sans Symbols"/>
              <a:buChar char="❝"/>
              <a:defRPr sz="18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5pPr>
            <a:lvl6pPr marL="1920240" marR="0" lvl="5" indent="-99060" algn="l" rtl="0">
              <a:spcBef>
                <a:spcPts val="24"/>
              </a:spcBef>
              <a:spcAft>
                <a:spcPts val="600"/>
              </a:spcAft>
              <a:buClr>
                <a:schemeClr val="lt1"/>
              </a:buClr>
              <a:buSzPct val="129999"/>
              <a:buFont typeface="Noto Sans Symbols"/>
              <a:buChar char="❝"/>
              <a:defRPr sz="16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6pPr>
            <a:lvl7pPr marL="2194560" marR="0" lvl="6" indent="-106680" algn="l" rtl="0">
              <a:spcBef>
                <a:spcPts val="24"/>
              </a:spcBef>
              <a:spcAft>
                <a:spcPts val="600"/>
              </a:spcAft>
              <a:buClr>
                <a:schemeClr val="lt1"/>
              </a:buClr>
              <a:buSzPct val="129999"/>
              <a:buFont typeface="Noto Sans Symbols"/>
              <a:buChar char="❝"/>
              <a:defRPr sz="16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7pPr>
            <a:lvl8pPr marL="2468880" marR="0" lvl="7" indent="-101600" algn="l" rtl="0">
              <a:spcBef>
                <a:spcPts val="24"/>
              </a:spcBef>
              <a:spcAft>
                <a:spcPts val="600"/>
              </a:spcAft>
              <a:buClr>
                <a:schemeClr val="lt1"/>
              </a:buClr>
              <a:buSzPct val="129999"/>
              <a:buFont typeface="Noto Sans Symbols"/>
              <a:buChar char="❝"/>
              <a:defRPr sz="16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8pPr>
            <a:lvl9pPr marL="2743200" marR="0" lvl="8" indent="-96520" algn="l" rtl="0">
              <a:spcBef>
                <a:spcPts val="24"/>
              </a:spcBef>
              <a:spcAft>
                <a:spcPts val="600"/>
              </a:spcAft>
              <a:buClr>
                <a:schemeClr val="lt1"/>
              </a:buClr>
              <a:buSzPct val="129999"/>
              <a:buFont typeface="Noto Sans Symbols"/>
              <a:buChar char="❝"/>
              <a:defRPr sz="16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dt" idx="10"/>
          </p:nvPr>
        </p:nvSpPr>
        <p:spPr>
          <a:xfrm rot="-900000">
            <a:off x="6996404" y="6238502"/>
            <a:ext cx="1523999" cy="3651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ftr" idx="11"/>
          </p:nvPr>
        </p:nvSpPr>
        <p:spPr>
          <a:xfrm rot="-900000">
            <a:off x="5321849" y="6094794"/>
            <a:ext cx="3124200" cy="3651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 rot="-900000">
            <a:off x="8182730" y="3246937"/>
            <a:ext cx="907444" cy="3651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4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‹#›</a:t>
            </a:fld>
            <a:endParaRPr lang="en-US" sz="2400" b="0" i="0" u="none" strike="noStrike" cap="none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/>
        </p:nvSpPr>
        <p:spPr>
          <a:xfrm rot="-892252">
            <a:off x="-883224" y="-625990"/>
            <a:ext cx="7439906" cy="73445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28388" y="0"/>
                </a:moveTo>
                <a:lnTo>
                  <a:pt x="119999" y="24641"/>
                </a:lnTo>
                <a:lnTo>
                  <a:pt x="120000" y="118658"/>
                </a:lnTo>
                <a:cubicBezTo>
                  <a:pt x="119999" y="119399"/>
                  <a:pt x="119407" y="120000"/>
                  <a:pt x="118675" y="120000"/>
                </a:cubicBezTo>
                <a:lnTo>
                  <a:pt x="43509" y="120000"/>
                </a:lnTo>
                <a:lnTo>
                  <a:pt x="0" y="108296"/>
                </a:lnTo>
                <a:close/>
              </a:path>
            </a:pathLst>
          </a:custGeom>
          <a:solidFill>
            <a:schemeClr val="dk1">
              <a:alpha val="49803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sp>
        <p:nvSpPr>
          <p:cNvPr id="48" name="Shape 48"/>
          <p:cNvSpPr/>
          <p:nvPr/>
        </p:nvSpPr>
        <p:spPr>
          <a:xfrm rot="-892252">
            <a:off x="3237537" y="6275495"/>
            <a:ext cx="4387394" cy="116500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8628" y="664"/>
                </a:moveTo>
                <a:cubicBezTo>
                  <a:pt x="119434" y="1948"/>
                  <a:pt x="120000" y="4953"/>
                  <a:pt x="120000" y="8455"/>
                </a:cubicBezTo>
                <a:lnTo>
                  <a:pt x="120000" y="120000"/>
                </a:lnTo>
                <a:lnTo>
                  <a:pt x="0" y="0"/>
                </a:lnTo>
                <a:lnTo>
                  <a:pt x="117754" y="0"/>
                </a:lnTo>
                <a:cubicBezTo>
                  <a:pt x="118064" y="0"/>
                  <a:pt x="118360" y="236"/>
                  <a:pt x="118628" y="664"/>
                </a:cubicBezTo>
                <a:close/>
              </a:path>
            </a:pathLst>
          </a:custGeom>
          <a:solidFill>
            <a:schemeClr val="dk1">
              <a:alpha val="34901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sp>
        <p:nvSpPr>
          <p:cNvPr id="49" name="Shape 49"/>
          <p:cNvSpPr/>
          <p:nvPr/>
        </p:nvSpPr>
        <p:spPr>
          <a:xfrm rot="-892252">
            <a:off x="7660697" y="5462348"/>
            <a:ext cx="1709024" cy="153600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0"/>
                </a:moveTo>
                <a:lnTo>
                  <a:pt x="91361" y="120000"/>
                </a:lnTo>
                <a:lnTo>
                  <a:pt x="0" y="93007"/>
                </a:lnTo>
                <a:lnTo>
                  <a:pt x="0" y="6413"/>
                </a:lnTo>
                <a:cubicBezTo>
                  <a:pt x="0" y="2871"/>
                  <a:pt x="2580" y="0"/>
                  <a:pt x="5763" y="0"/>
                </a:cubicBezTo>
                <a:close/>
              </a:path>
            </a:pathLst>
          </a:custGeom>
          <a:solidFill>
            <a:schemeClr val="dk1">
              <a:alpha val="2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sp>
        <p:nvSpPr>
          <p:cNvPr id="50" name="Shape 50"/>
          <p:cNvSpPr/>
          <p:nvPr/>
        </p:nvSpPr>
        <p:spPr>
          <a:xfrm rot="-892252">
            <a:off x="6667943" y="-490547"/>
            <a:ext cx="3064333" cy="581187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16800"/>
                </a:lnTo>
                <a:lnTo>
                  <a:pt x="68026" y="120000"/>
                </a:lnTo>
                <a:lnTo>
                  <a:pt x="3214" y="120000"/>
                </a:lnTo>
                <a:cubicBezTo>
                  <a:pt x="1439" y="120000"/>
                  <a:pt x="0" y="119241"/>
                  <a:pt x="0" y="118305"/>
                </a:cubicBezTo>
                <a:close/>
              </a:path>
            </a:pathLst>
          </a:custGeom>
          <a:solidFill>
            <a:schemeClr val="dk1">
              <a:alpha val="69803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 rot="4500000">
            <a:off x="5175504" y="2231135"/>
            <a:ext cx="4818887" cy="14356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Clr>
                <a:schemeClr val="lt1"/>
              </a:buClr>
              <a:buFont typeface="Rokkitt"/>
              <a:buNone/>
              <a:defRPr sz="44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 rot="-900000">
            <a:off x="854761" y="1406870"/>
            <a:ext cx="2213148" cy="75986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600"/>
              </a:spcAft>
              <a:buClr>
                <a:schemeClr val="lt1"/>
              </a:buClr>
              <a:buFont typeface="Noto Sans Symbols"/>
              <a:buNone/>
              <a:defRPr sz="24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600"/>
              </a:spcAft>
              <a:buClr>
                <a:schemeClr val="lt1"/>
              </a:buClr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5pPr>
            <a:lvl6pPr marL="2286000" marR="0" lvl="5" indent="0" algn="l" rtl="0">
              <a:spcBef>
                <a:spcPts val="24"/>
              </a:spcBef>
              <a:spcAft>
                <a:spcPts val="600"/>
              </a:spcAft>
              <a:buClr>
                <a:schemeClr val="lt1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6pPr>
            <a:lvl7pPr marL="2743200" marR="0" lvl="6" indent="0" algn="l" rtl="0">
              <a:spcBef>
                <a:spcPts val="24"/>
              </a:spcBef>
              <a:spcAft>
                <a:spcPts val="600"/>
              </a:spcAft>
              <a:buClr>
                <a:schemeClr val="lt1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7pPr>
            <a:lvl8pPr marL="3200400" marR="0" lvl="7" indent="0" algn="l" rtl="0">
              <a:spcBef>
                <a:spcPts val="24"/>
              </a:spcBef>
              <a:spcAft>
                <a:spcPts val="600"/>
              </a:spcAft>
              <a:buClr>
                <a:schemeClr val="lt1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8pPr>
            <a:lvl9pPr marL="3657600" marR="0" lvl="8" indent="0" algn="l" rtl="0">
              <a:spcBef>
                <a:spcPts val="24"/>
              </a:spcBef>
              <a:spcAft>
                <a:spcPts val="600"/>
              </a:spcAft>
              <a:buClr>
                <a:schemeClr val="lt1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2"/>
          </p:nvPr>
        </p:nvSpPr>
        <p:spPr>
          <a:xfrm rot="-900000">
            <a:off x="1120517" y="2227894"/>
            <a:ext cx="2578607" cy="3938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5760" marR="0" lvl="0" indent="-152400" algn="l" rtl="0">
              <a:spcBef>
                <a:spcPts val="480"/>
              </a:spcBef>
              <a:spcAft>
                <a:spcPts val="600"/>
              </a:spcAft>
              <a:buClr>
                <a:schemeClr val="lt1"/>
              </a:buClr>
              <a:buSzPct val="140000"/>
              <a:buFont typeface="Noto Sans Symbols"/>
              <a:buChar char="❝"/>
              <a:defRPr sz="24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marL="731520" marR="0" lvl="1" indent="-198119" algn="l" rtl="0">
              <a:spcBef>
                <a:spcPts val="400"/>
              </a:spcBef>
              <a:spcAft>
                <a:spcPts val="600"/>
              </a:spcAft>
              <a:buClr>
                <a:schemeClr val="lt1"/>
              </a:buClr>
              <a:buSzPct val="140000"/>
              <a:buFont typeface="Noto Sans Symbols"/>
              <a:buChar char="❝"/>
              <a:defRPr sz="20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2pPr>
            <a:lvl3pPr marL="1097280" marR="0" lvl="2" indent="-16256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SzPct val="140000"/>
              <a:buFont typeface="Noto Sans Symbols"/>
              <a:buChar char="❝"/>
              <a:defRPr sz="18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3pPr>
            <a:lvl4pPr marL="1371600" marR="0" lvl="3" indent="-13716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SzPct val="140000"/>
              <a:buFont typeface="Noto Sans Symbols"/>
              <a:buChar char="❝"/>
              <a:defRPr sz="16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4pPr>
            <a:lvl5pPr marL="1645920" marR="0" lvl="4" indent="-13208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SzPct val="140000"/>
              <a:buFont typeface="Noto Sans Symbols"/>
              <a:buChar char="❝"/>
              <a:defRPr sz="16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5pPr>
            <a:lvl6pPr marL="1920240" marR="0" lvl="5" indent="-99060" algn="l" rtl="0">
              <a:spcBef>
                <a:spcPts val="24"/>
              </a:spcBef>
              <a:spcAft>
                <a:spcPts val="600"/>
              </a:spcAft>
              <a:buClr>
                <a:schemeClr val="lt1"/>
              </a:buClr>
              <a:buSzPct val="129999"/>
              <a:buFont typeface="Noto Sans Symbols"/>
              <a:buChar char="❝"/>
              <a:defRPr sz="16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6pPr>
            <a:lvl7pPr marL="2194560" marR="0" lvl="6" indent="-106680" algn="l" rtl="0">
              <a:spcBef>
                <a:spcPts val="24"/>
              </a:spcBef>
              <a:spcAft>
                <a:spcPts val="600"/>
              </a:spcAft>
              <a:buClr>
                <a:schemeClr val="lt1"/>
              </a:buClr>
              <a:buSzPct val="129999"/>
              <a:buFont typeface="Noto Sans Symbols"/>
              <a:buChar char="❝"/>
              <a:defRPr sz="16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7pPr>
            <a:lvl8pPr marL="2468880" marR="0" lvl="7" indent="-101600" algn="l" rtl="0">
              <a:spcBef>
                <a:spcPts val="24"/>
              </a:spcBef>
              <a:spcAft>
                <a:spcPts val="600"/>
              </a:spcAft>
              <a:buClr>
                <a:schemeClr val="lt1"/>
              </a:buClr>
              <a:buSzPct val="129999"/>
              <a:buFont typeface="Noto Sans Symbols"/>
              <a:buChar char="❝"/>
              <a:defRPr sz="16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8pPr>
            <a:lvl9pPr marL="2743200" marR="0" lvl="8" indent="-96520" algn="l" rtl="0">
              <a:spcBef>
                <a:spcPts val="24"/>
              </a:spcBef>
              <a:spcAft>
                <a:spcPts val="600"/>
              </a:spcAft>
              <a:buClr>
                <a:schemeClr val="lt1"/>
              </a:buClr>
              <a:buSzPct val="129999"/>
              <a:buFont typeface="Noto Sans Symbols"/>
              <a:buChar char="❝"/>
              <a:defRPr sz="16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3"/>
          </p:nvPr>
        </p:nvSpPr>
        <p:spPr>
          <a:xfrm rot="-900000">
            <a:off x="3535709" y="687502"/>
            <a:ext cx="2214753" cy="7530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600"/>
              </a:spcAft>
              <a:buClr>
                <a:schemeClr val="lt1"/>
              </a:buClr>
              <a:buFont typeface="Noto Sans Symbols"/>
              <a:buNone/>
              <a:defRPr sz="24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600"/>
              </a:spcAft>
              <a:buClr>
                <a:schemeClr val="lt1"/>
              </a:buClr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5pPr>
            <a:lvl6pPr marL="2286000" marR="0" lvl="5" indent="0" algn="l" rtl="0">
              <a:spcBef>
                <a:spcPts val="24"/>
              </a:spcBef>
              <a:spcAft>
                <a:spcPts val="600"/>
              </a:spcAft>
              <a:buClr>
                <a:schemeClr val="lt1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6pPr>
            <a:lvl7pPr marL="2743200" marR="0" lvl="6" indent="0" algn="l" rtl="0">
              <a:spcBef>
                <a:spcPts val="24"/>
              </a:spcBef>
              <a:spcAft>
                <a:spcPts val="600"/>
              </a:spcAft>
              <a:buClr>
                <a:schemeClr val="lt1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7pPr>
            <a:lvl8pPr marL="3200400" marR="0" lvl="7" indent="0" algn="l" rtl="0">
              <a:spcBef>
                <a:spcPts val="24"/>
              </a:spcBef>
              <a:spcAft>
                <a:spcPts val="600"/>
              </a:spcAft>
              <a:buClr>
                <a:schemeClr val="lt1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8pPr>
            <a:lvl9pPr marL="3657600" marR="0" lvl="8" indent="0" algn="l" rtl="0">
              <a:spcBef>
                <a:spcPts val="24"/>
              </a:spcBef>
              <a:spcAft>
                <a:spcPts val="600"/>
              </a:spcAft>
              <a:buClr>
                <a:schemeClr val="lt1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4"/>
          </p:nvPr>
        </p:nvSpPr>
        <p:spPr>
          <a:xfrm rot="-900000">
            <a:off x="3808497" y="1495881"/>
            <a:ext cx="2578607" cy="39559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5760" marR="0" lvl="0" indent="-152400" algn="l" rtl="0">
              <a:spcBef>
                <a:spcPts val="480"/>
              </a:spcBef>
              <a:spcAft>
                <a:spcPts val="600"/>
              </a:spcAft>
              <a:buClr>
                <a:schemeClr val="lt1"/>
              </a:buClr>
              <a:buSzPct val="140000"/>
              <a:buFont typeface="Noto Sans Symbols"/>
              <a:buChar char="❝"/>
              <a:defRPr sz="24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marL="731520" marR="0" lvl="1" indent="-198119" algn="l" rtl="0">
              <a:spcBef>
                <a:spcPts val="400"/>
              </a:spcBef>
              <a:spcAft>
                <a:spcPts val="600"/>
              </a:spcAft>
              <a:buClr>
                <a:schemeClr val="lt1"/>
              </a:buClr>
              <a:buSzPct val="140000"/>
              <a:buFont typeface="Noto Sans Symbols"/>
              <a:buChar char="❝"/>
              <a:defRPr sz="20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2pPr>
            <a:lvl3pPr marL="1097280" marR="0" lvl="2" indent="-16256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SzPct val="140000"/>
              <a:buFont typeface="Noto Sans Symbols"/>
              <a:buChar char="❝"/>
              <a:defRPr sz="18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3pPr>
            <a:lvl4pPr marL="1371600" marR="0" lvl="3" indent="-13716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SzPct val="140000"/>
              <a:buFont typeface="Noto Sans Symbols"/>
              <a:buChar char="❝"/>
              <a:defRPr sz="16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4pPr>
            <a:lvl5pPr marL="1645920" marR="0" lvl="4" indent="-13208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SzPct val="140000"/>
              <a:buFont typeface="Noto Sans Symbols"/>
              <a:buChar char="❝"/>
              <a:defRPr sz="16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5pPr>
            <a:lvl6pPr marL="1920240" marR="0" lvl="5" indent="-99060" algn="l" rtl="0">
              <a:spcBef>
                <a:spcPts val="24"/>
              </a:spcBef>
              <a:spcAft>
                <a:spcPts val="600"/>
              </a:spcAft>
              <a:buClr>
                <a:schemeClr val="lt1"/>
              </a:buClr>
              <a:buSzPct val="129999"/>
              <a:buFont typeface="Noto Sans Symbols"/>
              <a:buChar char="❝"/>
              <a:defRPr sz="16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6pPr>
            <a:lvl7pPr marL="2194560" marR="0" lvl="6" indent="-106680" algn="l" rtl="0">
              <a:spcBef>
                <a:spcPts val="24"/>
              </a:spcBef>
              <a:spcAft>
                <a:spcPts val="600"/>
              </a:spcAft>
              <a:buClr>
                <a:schemeClr val="lt1"/>
              </a:buClr>
              <a:buSzPct val="129999"/>
              <a:buFont typeface="Noto Sans Symbols"/>
              <a:buChar char="❝"/>
              <a:defRPr sz="16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7pPr>
            <a:lvl8pPr marL="2468880" marR="0" lvl="7" indent="-101600" algn="l" rtl="0">
              <a:spcBef>
                <a:spcPts val="24"/>
              </a:spcBef>
              <a:spcAft>
                <a:spcPts val="600"/>
              </a:spcAft>
              <a:buClr>
                <a:schemeClr val="lt1"/>
              </a:buClr>
              <a:buSzPct val="129999"/>
              <a:buFont typeface="Noto Sans Symbols"/>
              <a:buChar char="❝"/>
              <a:defRPr sz="16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8pPr>
            <a:lvl9pPr marL="2743200" marR="0" lvl="8" indent="-96520" algn="l" rtl="0">
              <a:spcBef>
                <a:spcPts val="24"/>
              </a:spcBef>
              <a:spcAft>
                <a:spcPts val="600"/>
              </a:spcAft>
              <a:buClr>
                <a:schemeClr val="lt1"/>
              </a:buClr>
              <a:buSzPct val="129999"/>
              <a:buFont typeface="Noto Sans Symbols"/>
              <a:buChar char="❝"/>
              <a:defRPr sz="16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dt" idx="10"/>
          </p:nvPr>
        </p:nvSpPr>
        <p:spPr>
          <a:xfrm rot="-900000">
            <a:off x="7754112" y="5888736"/>
            <a:ext cx="1243583" cy="3651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ftr" idx="11"/>
          </p:nvPr>
        </p:nvSpPr>
        <p:spPr>
          <a:xfrm rot="-900000">
            <a:off x="4050792" y="5495544"/>
            <a:ext cx="3124200" cy="3651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 rot="-900000">
            <a:off x="7690104" y="5641848"/>
            <a:ext cx="1243583" cy="3651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4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‹#›</a:t>
            </a:fld>
            <a:endParaRPr lang="en-US" sz="2400" b="0" i="0" u="none" strike="noStrike" cap="none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 rot="-892252">
            <a:off x="-882906" y="-626064"/>
            <a:ext cx="7440156" cy="734712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28387" y="0"/>
                </a:moveTo>
                <a:lnTo>
                  <a:pt x="120000" y="24634"/>
                </a:lnTo>
                <a:lnTo>
                  <a:pt x="120000" y="118659"/>
                </a:lnTo>
                <a:cubicBezTo>
                  <a:pt x="120000" y="119399"/>
                  <a:pt x="119407" y="120000"/>
                  <a:pt x="118675" y="120000"/>
                </a:cubicBezTo>
                <a:lnTo>
                  <a:pt x="43661" y="120000"/>
                </a:lnTo>
                <a:lnTo>
                  <a:pt x="0" y="108259"/>
                </a:lnTo>
                <a:close/>
              </a:path>
            </a:pathLst>
          </a:custGeom>
          <a:solidFill>
            <a:schemeClr val="dk1">
              <a:alpha val="49803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sp>
        <p:nvSpPr>
          <p:cNvPr id="61" name="Shape 61"/>
          <p:cNvSpPr/>
          <p:nvPr/>
        </p:nvSpPr>
        <p:spPr>
          <a:xfrm rot="-892252">
            <a:off x="3227234" y="6274264"/>
            <a:ext cx="4396676" cy="116747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8631" y="663"/>
                </a:moveTo>
                <a:cubicBezTo>
                  <a:pt x="119435" y="1943"/>
                  <a:pt x="120000" y="4942"/>
                  <a:pt x="120000" y="8437"/>
                </a:cubicBezTo>
                <a:lnTo>
                  <a:pt x="120000" y="119999"/>
                </a:lnTo>
                <a:lnTo>
                  <a:pt x="0" y="0"/>
                </a:lnTo>
                <a:lnTo>
                  <a:pt x="117759" y="0"/>
                </a:lnTo>
                <a:cubicBezTo>
                  <a:pt x="118068" y="0"/>
                  <a:pt x="118363" y="236"/>
                  <a:pt x="118631" y="663"/>
                </a:cubicBezTo>
                <a:close/>
              </a:path>
            </a:pathLst>
          </a:custGeom>
          <a:solidFill>
            <a:schemeClr val="dk1">
              <a:alpha val="34901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sp>
        <p:nvSpPr>
          <p:cNvPr id="62" name="Shape 62"/>
          <p:cNvSpPr/>
          <p:nvPr/>
        </p:nvSpPr>
        <p:spPr>
          <a:xfrm rot="-892252">
            <a:off x="7659524" y="5459724"/>
            <a:ext cx="1710569" cy="15386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0"/>
                </a:moveTo>
                <a:lnTo>
                  <a:pt x="91337" y="120000"/>
                </a:lnTo>
                <a:lnTo>
                  <a:pt x="0" y="93037"/>
                </a:lnTo>
                <a:lnTo>
                  <a:pt x="0" y="6402"/>
                </a:lnTo>
                <a:cubicBezTo>
                  <a:pt x="0" y="2866"/>
                  <a:pt x="2578" y="0"/>
                  <a:pt x="5758" y="0"/>
                </a:cubicBezTo>
                <a:close/>
              </a:path>
            </a:pathLst>
          </a:custGeom>
          <a:solidFill>
            <a:schemeClr val="dk1">
              <a:alpha val="2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sp>
        <p:nvSpPr>
          <p:cNvPr id="63" name="Shape 63"/>
          <p:cNvSpPr/>
          <p:nvPr/>
        </p:nvSpPr>
        <p:spPr>
          <a:xfrm rot="-892252">
            <a:off x="6666425" y="-490731"/>
            <a:ext cx="3065775" cy="581187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19999" y="16808"/>
                </a:lnTo>
                <a:lnTo>
                  <a:pt x="68055" y="120000"/>
                </a:lnTo>
                <a:lnTo>
                  <a:pt x="3213" y="120000"/>
                </a:lnTo>
                <a:cubicBezTo>
                  <a:pt x="1438" y="120000"/>
                  <a:pt x="0" y="119241"/>
                  <a:pt x="0" y="118305"/>
                </a:cubicBezTo>
                <a:close/>
              </a:path>
            </a:pathLst>
          </a:custGeom>
          <a:solidFill>
            <a:schemeClr val="dk1">
              <a:alpha val="69803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 rot="4500000">
            <a:off x="5101694" y="2203052"/>
            <a:ext cx="4818887" cy="14356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Clr>
                <a:schemeClr val="lt1"/>
              </a:buClr>
              <a:buFont typeface="Rokkitt"/>
              <a:buNone/>
              <a:defRPr sz="44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 rot="4500000">
            <a:off x="1123106" y="920328"/>
            <a:ext cx="5088265" cy="53989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5760" marR="0" lvl="0" indent="-116839" algn="l" rtl="0">
              <a:spcBef>
                <a:spcPts val="560"/>
              </a:spcBef>
              <a:spcAft>
                <a:spcPts val="600"/>
              </a:spcAft>
              <a:buClr>
                <a:schemeClr val="lt1"/>
              </a:buClr>
              <a:buSzPct val="140000"/>
              <a:buFont typeface="Noto Sans Symbols"/>
              <a:buChar char="❝"/>
              <a:defRPr sz="28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marL="731520" marR="0" lvl="1" indent="-162559" algn="l" rtl="0">
              <a:spcBef>
                <a:spcPts val="480"/>
              </a:spcBef>
              <a:spcAft>
                <a:spcPts val="600"/>
              </a:spcAft>
              <a:buClr>
                <a:schemeClr val="lt1"/>
              </a:buClr>
              <a:buSzPct val="140000"/>
              <a:buFont typeface="Noto Sans Symbols"/>
              <a:buChar char="❝"/>
              <a:defRPr sz="24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2pPr>
            <a:lvl3pPr marL="1097280" marR="0" lvl="2" indent="-144780" algn="l" rtl="0">
              <a:spcBef>
                <a:spcPts val="400"/>
              </a:spcBef>
              <a:spcAft>
                <a:spcPts val="600"/>
              </a:spcAft>
              <a:buClr>
                <a:schemeClr val="lt1"/>
              </a:buClr>
              <a:buSzPct val="140000"/>
              <a:buFont typeface="Noto Sans Symbols"/>
              <a:buChar char="❝"/>
              <a:defRPr sz="20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3pPr>
            <a:lvl4pPr marL="1371600" marR="0" lvl="3" indent="-11938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SzPct val="140000"/>
              <a:buFont typeface="Noto Sans Symbols"/>
              <a:buChar char="❝"/>
              <a:defRPr sz="18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4pPr>
            <a:lvl5pPr marL="1645920" marR="0" lvl="4" indent="-11430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SzPct val="140000"/>
              <a:buFont typeface="Noto Sans Symbols"/>
              <a:buChar char="❝"/>
              <a:defRPr sz="18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5pPr>
            <a:lvl6pPr marL="1920240" marR="0" lvl="5" indent="-99060" algn="l" rtl="0">
              <a:spcBef>
                <a:spcPts val="24"/>
              </a:spcBef>
              <a:spcAft>
                <a:spcPts val="600"/>
              </a:spcAft>
              <a:buClr>
                <a:schemeClr val="lt1"/>
              </a:buClr>
              <a:buSzPct val="129999"/>
              <a:buFont typeface="Noto Sans Symbols"/>
              <a:buChar char="❝"/>
              <a:defRPr sz="16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6pPr>
            <a:lvl7pPr marL="2194560" marR="0" lvl="6" indent="-106680" algn="l" rtl="0">
              <a:spcBef>
                <a:spcPts val="24"/>
              </a:spcBef>
              <a:spcAft>
                <a:spcPts val="600"/>
              </a:spcAft>
              <a:buClr>
                <a:schemeClr val="lt1"/>
              </a:buClr>
              <a:buSzPct val="129999"/>
              <a:buFont typeface="Noto Sans Symbols"/>
              <a:buChar char="❝"/>
              <a:defRPr sz="16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7pPr>
            <a:lvl8pPr marL="2468880" marR="0" lvl="7" indent="-101600" algn="l" rtl="0">
              <a:spcBef>
                <a:spcPts val="24"/>
              </a:spcBef>
              <a:spcAft>
                <a:spcPts val="600"/>
              </a:spcAft>
              <a:buClr>
                <a:schemeClr val="lt1"/>
              </a:buClr>
              <a:buSzPct val="129999"/>
              <a:buFont typeface="Noto Sans Symbols"/>
              <a:buChar char="❝"/>
              <a:defRPr sz="16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8pPr>
            <a:lvl9pPr marL="2743200" marR="0" lvl="8" indent="-96520" algn="l" rtl="0">
              <a:spcBef>
                <a:spcPts val="24"/>
              </a:spcBef>
              <a:spcAft>
                <a:spcPts val="600"/>
              </a:spcAft>
              <a:buClr>
                <a:schemeClr val="lt1"/>
              </a:buClr>
              <a:buSzPct val="129999"/>
              <a:buFont typeface="Noto Sans Symbols"/>
              <a:buChar char="❝"/>
              <a:defRPr sz="16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dt" idx="10"/>
          </p:nvPr>
        </p:nvSpPr>
        <p:spPr>
          <a:xfrm rot="-900000">
            <a:off x="7754112" y="5888736"/>
            <a:ext cx="1243583" cy="3651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ftr" idx="11"/>
          </p:nvPr>
        </p:nvSpPr>
        <p:spPr>
          <a:xfrm rot="-900000">
            <a:off x="4997808" y="6188243"/>
            <a:ext cx="2380306" cy="3651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xfrm rot="-900000">
            <a:off x="7690104" y="5641848"/>
            <a:ext cx="1243583" cy="3651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4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‹#›</a:t>
            </a:fld>
            <a:endParaRPr lang="en-US" sz="2400" b="0" i="0" u="none" strike="noStrike" cap="none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/>
        </p:nvSpPr>
        <p:spPr>
          <a:xfrm rot="900000">
            <a:off x="-533701" y="-979751"/>
            <a:ext cx="6672870" cy="6821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31452"/>
                </a:moveTo>
                <a:lnTo>
                  <a:pt x="120000" y="0"/>
                </a:lnTo>
                <a:lnTo>
                  <a:pt x="120000" y="118555"/>
                </a:lnTo>
                <a:cubicBezTo>
                  <a:pt x="120000" y="119353"/>
                  <a:pt x="119339" y="119999"/>
                  <a:pt x="118523" y="119999"/>
                </a:cubicBezTo>
                <a:lnTo>
                  <a:pt x="24254" y="119999"/>
                </a:lnTo>
                <a:close/>
              </a:path>
            </a:pathLst>
          </a:custGeom>
          <a:solidFill>
            <a:schemeClr val="dk1">
              <a:alpha val="49803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sp>
        <p:nvSpPr>
          <p:cNvPr id="71" name="Shape 71"/>
          <p:cNvSpPr/>
          <p:nvPr/>
        </p:nvSpPr>
        <p:spPr>
          <a:xfrm rot="900000">
            <a:off x="-283896" y="5969721"/>
            <a:ext cx="5300493" cy="149595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18141" y="0"/>
                </a:lnTo>
                <a:cubicBezTo>
                  <a:pt x="119167" y="0"/>
                  <a:pt x="120000" y="2948"/>
                  <a:pt x="120000" y="6584"/>
                </a:cubicBezTo>
                <a:lnTo>
                  <a:pt x="120000" y="14687"/>
                </a:lnTo>
                <a:lnTo>
                  <a:pt x="9074" y="120000"/>
                </a:lnTo>
                <a:close/>
              </a:path>
            </a:pathLst>
          </a:custGeom>
          <a:solidFill>
            <a:schemeClr val="dk1">
              <a:alpha val="2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sp>
        <p:nvSpPr>
          <p:cNvPr id="72" name="Shape 72"/>
          <p:cNvSpPr/>
          <p:nvPr/>
        </p:nvSpPr>
        <p:spPr>
          <a:xfrm rot="900000">
            <a:off x="6930291" y="-242629"/>
            <a:ext cx="2434234" cy="138362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47953"/>
                </a:moveTo>
                <a:lnTo>
                  <a:pt x="101723" y="0"/>
                </a:lnTo>
                <a:lnTo>
                  <a:pt x="120000" y="120000"/>
                </a:lnTo>
                <a:lnTo>
                  <a:pt x="4046" y="119999"/>
                </a:lnTo>
                <a:cubicBezTo>
                  <a:pt x="1811" y="119999"/>
                  <a:pt x="0" y="116812"/>
                  <a:pt x="0" y="112880"/>
                </a:cubicBezTo>
                <a:close/>
              </a:path>
            </a:pathLst>
          </a:custGeom>
          <a:solidFill>
            <a:schemeClr val="dk1">
              <a:alpha val="34901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sp>
        <p:nvSpPr>
          <p:cNvPr id="73" name="Shape 73"/>
          <p:cNvSpPr/>
          <p:nvPr/>
        </p:nvSpPr>
        <p:spPr>
          <a:xfrm rot="900000">
            <a:off x="5899782" y="1282100"/>
            <a:ext cx="3842742" cy="617844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565" y="125"/>
                </a:moveTo>
                <a:cubicBezTo>
                  <a:pt x="1872" y="44"/>
                  <a:pt x="2209" y="0"/>
                  <a:pt x="2563" y="0"/>
                </a:cubicBezTo>
                <a:lnTo>
                  <a:pt x="76917" y="0"/>
                </a:lnTo>
                <a:lnTo>
                  <a:pt x="120000" y="100001"/>
                </a:lnTo>
                <a:lnTo>
                  <a:pt x="0" y="120000"/>
                </a:lnTo>
                <a:lnTo>
                  <a:pt x="0" y="1594"/>
                </a:lnTo>
                <a:cubicBezTo>
                  <a:pt x="0" y="933"/>
                  <a:pt x="645" y="367"/>
                  <a:pt x="1565" y="125"/>
                </a:cubicBezTo>
                <a:close/>
              </a:path>
            </a:pathLst>
          </a:custGeom>
          <a:solidFill>
            <a:schemeClr val="dk1">
              <a:alpha val="69803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 rot="-4500000">
            <a:off x="4578272" y="2744935"/>
            <a:ext cx="5036383" cy="199713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Clr>
                <a:schemeClr val="lt1"/>
              </a:buClr>
              <a:buFont typeface="Rokkitt"/>
              <a:buNone/>
              <a:defRPr sz="44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75" name="Shape 75"/>
          <p:cNvSpPr>
            <a:spLocks noGrp="1"/>
          </p:cNvSpPr>
          <p:nvPr>
            <p:ph type="pic" idx="2"/>
          </p:nvPr>
        </p:nvSpPr>
        <p:spPr>
          <a:xfrm rot="900000">
            <a:off x="1507528" y="615730"/>
            <a:ext cx="4323503" cy="3294418"/>
          </a:xfrm>
          <a:prstGeom prst="roundRect">
            <a:avLst>
              <a:gd name="adj" fmla="val 4992"/>
            </a:avLst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600"/>
              </a:spcAft>
              <a:buClr>
                <a:schemeClr val="lt1"/>
              </a:buClr>
              <a:buFont typeface="Noto Sans Symbols"/>
              <a:buNone/>
              <a:defRPr sz="32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600"/>
              </a:spcAft>
              <a:buClr>
                <a:schemeClr val="lt1"/>
              </a:buClr>
              <a:buFont typeface="Noto Sans Symbols"/>
              <a:buNone/>
              <a:defRPr sz="28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600"/>
              </a:spcAft>
              <a:buClr>
                <a:schemeClr val="lt1"/>
              </a:buClr>
              <a:buFont typeface="Noto Sans Symbols"/>
              <a:buNone/>
              <a:defRPr sz="24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600"/>
              </a:spcAft>
              <a:buClr>
                <a:schemeClr val="lt1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600"/>
              </a:spcAft>
              <a:buClr>
                <a:schemeClr val="lt1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5pPr>
            <a:lvl6pPr marL="2286000" marR="0" lvl="5" indent="0" algn="l" rtl="0">
              <a:spcBef>
                <a:spcPts val="24"/>
              </a:spcBef>
              <a:spcAft>
                <a:spcPts val="600"/>
              </a:spcAft>
              <a:buClr>
                <a:schemeClr val="lt1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6pPr>
            <a:lvl7pPr marL="2743200" marR="0" lvl="6" indent="0" algn="l" rtl="0">
              <a:spcBef>
                <a:spcPts val="24"/>
              </a:spcBef>
              <a:spcAft>
                <a:spcPts val="600"/>
              </a:spcAft>
              <a:buClr>
                <a:schemeClr val="lt1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7pPr>
            <a:lvl8pPr marL="3200400" marR="0" lvl="7" indent="0" algn="l" rtl="0">
              <a:spcBef>
                <a:spcPts val="24"/>
              </a:spcBef>
              <a:spcAft>
                <a:spcPts val="600"/>
              </a:spcAft>
              <a:buClr>
                <a:schemeClr val="lt1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8pPr>
            <a:lvl9pPr marL="3657600" marR="0" lvl="8" indent="0" algn="l" rtl="0">
              <a:spcBef>
                <a:spcPts val="24"/>
              </a:spcBef>
              <a:spcAft>
                <a:spcPts val="600"/>
              </a:spcAft>
              <a:buClr>
                <a:schemeClr val="lt1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 rot="900000">
            <a:off x="822789" y="4161126"/>
            <a:ext cx="4310914" cy="12035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400"/>
              </a:spcBef>
              <a:spcAft>
                <a:spcPts val="600"/>
              </a:spcAft>
              <a:buClr>
                <a:schemeClr val="lt1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600"/>
              </a:spcAft>
              <a:buClr>
                <a:schemeClr val="lt1"/>
              </a:buClr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600"/>
              </a:spcAft>
              <a:buClr>
                <a:schemeClr val="lt1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600"/>
              </a:spcAft>
              <a:buClr>
                <a:schemeClr val="lt1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5pPr>
            <a:lvl6pPr marL="2286000" marR="0" lvl="5" indent="0" algn="l" rtl="0">
              <a:spcBef>
                <a:spcPts val="24"/>
              </a:spcBef>
              <a:spcAft>
                <a:spcPts val="600"/>
              </a:spcAft>
              <a:buClr>
                <a:schemeClr val="lt1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6pPr>
            <a:lvl7pPr marL="2743200" marR="0" lvl="6" indent="0" algn="l" rtl="0">
              <a:spcBef>
                <a:spcPts val="24"/>
              </a:spcBef>
              <a:spcAft>
                <a:spcPts val="600"/>
              </a:spcAft>
              <a:buClr>
                <a:schemeClr val="lt1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7pPr>
            <a:lvl8pPr marL="3200400" marR="0" lvl="7" indent="0" algn="l" rtl="0">
              <a:spcBef>
                <a:spcPts val="24"/>
              </a:spcBef>
              <a:spcAft>
                <a:spcPts val="600"/>
              </a:spcAft>
              <a:buClr>
                <a:schemeClr val="lt1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8pPr>
            <a:lvl9pPr marL="3657600" marR="0" lvl="8" indent="0" algn="l" rtl="0">
              <a:spcBef>
                <a:spcPts val="24"/>
              </a:spcBef>
              <a:spcAft>
                <a:spcPts val="600"/>
              </a:spcAft>
              <a:buClr>
                <a:schemeClr val="lt1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 rot="900000">
            <a:off x="6992394" y="571254"/>
            <a:ext cx="1523999" cy="3651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 rot="900000">
            <a:off x="647291" y="5162531"/>
            <a:ext cx="2977453" cy="3651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 rot="900000">
            <a:off x="7046470" y="391053"/>
            <a:ext cx="1963186" cy="3651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4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‹#›</a:t>
            </a:fld>
            <a:endParaRPr lang="en-US" sz="2400" b="0" i="0" u="none" strike="noStrike" cap="none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/>
        </p:nvSpPr>
        <p:spPr>
          <a:xfrm rot="900000">
            <a:off x="-57215" y="-1017685"/>
            <a:ext cx="7411427" cy="343817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69311"/>
                </a:moveTo>
                <a:lnTo>
                  <a:pt x="120000" y="0"/>
                </a:lnTo>
                <a:lnTo>
                  <a:pt x="120000" y="117134"/>
                </a:lnTo>
                <a:cubicBezTo>
                  <a:pt x="120000" y="118717"/>
                  <a:pt x="119404" y="120000"/>
                  <a:pt x="118670" y="120000"/>
                </a:cubicBezTo>
                <a:lnTo>
                  <a:pt x="6300" y="120000"/>
                </a:lnTo>
                <a:close/>
              </a:path>
            </a:pathLst>
          </a:custGeom>
          <a:solidFill>
            <a:schemeClr val="dk1">
              <a:alpha val="2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sp>
        <p:nvSpPr>
          <p:cNvPr id="82" name="Shape 82"/>
          <p:cNvSpPr/>
          <p:nvPr/>
        </p:nvSpPr>
        <p:spPr>
          <a:xfrm rot="900000">
            <a:off x="-776641" y="2417820"/>
            <a:ext cx="6998364" cy="508008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18592" y="0"/>
                </a:lnTo>
                <a:cubicBezTo>
                  <a:pt x="119369" y="0"/>
                  <a:pt x="120000" y="868"/>
                  <a:pt x="120000" y="1939"/>
                </a:cubicBezTo>
                <a:lnTo>
                  <a:pt x="120000" y="84320"/>
                </a:lnTo>
                <a:lnTo>
                  <a:pt x="23340" y="120000"/>
                </a:lnTo>
                <a:close/>
              </a:path>
            </a:pathLst>
          </a:custGeom>
          <a:solidFill>
            <a:schemeClr val="dk1">
              <a:alpha val="69803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sp>
        <p:nvSpPr>
          <p:cNvPr id="83" name="Shape 83"/>
          <p:cNvSpPr/>
          <p:nvPr/>
        </p:nvSpPr>
        <p:spPr>
          <a:xfrm rot="900000">
            <a:off x="6338066" y="3775812"/>
            <a:ext cx="3102274" cy="354403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939" y="218"/>
                </a:moveTo>
                <a:cubicBezTo>
                  <a:pt x="2319" y="77"/>
                  <a:pt x="2736" y="0"/>
                  <a:pt x="3175" y="0"/>
                </a:cubicBezTo>
                <a:lnTo>
                  <a:pt x="91883" y="0"/>
                </a:lnTo>
                <a:lnTo>
                  <a:pt x="119999" y="91854"/>
                </a:lnTo>
                <a:lnTo>
                  <a:pt x="0" y="120000"/>
                </a:lnTo>
                <a:lnTo>
                  <a:pt x="0" y="2779"/>
                </a:lnTo>
                <a:cubicBezTo>
                  <a:pt x="0" y="1628"/>
                  <a:pt x="799" y="640"/>
                  <a:pt x="1939" y="218"/>
                </a:cubicBezTo>
                <a:close/>
              </a:path>
            </a:pathLst>
          </a:custGeom>
          <a:solidFill>
            <a:schemeClr val="dk1">
              <a:alpha val="49803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sp>
        <p:nvSpPr>
          <p:cNvPr id="84" name="Shape 84"/>
          <p:cNvSpPr/>
          <p:nvPr/>
        </p:nvSpPr>
        <p:spPr>
          <a:xfrm rot="900000">
            <a:off x="7327879" y="-104311"/>
            <a:ext cx="2350627" cy="382086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165"/>
                </a:moveTo>
                <a:lnTo>
                  <a:pt x="67734" y="0"/>
                </a:lnTo>
                <a:lnTo>
                  <a:pt x="120000" y="120000"/>
                </a:lnTo>
                <a:lnTo>
                  <a:pt x="4190" y="120000"/>
                </a:lnTo>
                <a:cubicBezTo>
                  <a:pt x="1876" y="120000"/>
                  <a:pt x="0" y="118845"/>
                  <a:pt x="0" y="117421"/>
                </a:cubicBezTo>
                <a:close/>
              </a:path>
            </a:pathLst>
          </a:custGeom>
          <a:solidFill>
            <a:schemeClr val="dk1">
              <a:alpha val="34901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 rot="900000">
            <a:off x="534985" y="2921828"/>
            <a:ext cx="5690855" cy="15706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Clr>
                <a:schemeClr val="lt1"/>
              </a:buClr>
              <a:buFont typeface="Rokkitt"/>
              <a:buNone/>
              <a:defRPr sz="48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 rot="900000">
            <a:off x="537848" y="4494201"/>
            <a:ext cx="5271544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480"/>
              </a:spcBef>
              <a:spcAft>
                <a:spcPts val="600"/>
              </a:spcAft>
              <a:buClr>
                <a:schemeClr val="lt1"/>
              </a:buClr>
              <a:buFont typeface="Noto Sans Symbols"/>
              <a:buNone/>
              <a:defRPr sz="24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5pPr>
            <a:lvl6pPr marL="2286000" marR="0" lvl="5" indent="0" algn="l" rtl="0">
              <a:spcBef>
                <a:spcPts val="24"/>
              </a:spcBef>
              <a:spcAft>
                <a:spcPts val="600"/>
              </a:spcAft>
              <a:buClr>
                <a:schemeClr val="lt1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6pPr>
            <a:lvl7pPr marL="2743200" marR="0" lvl="6" indent="0" algn="l" rtl="0">
              <a:spcBef>
                <a:spcPts val="24"/>
              </a:spcBef>
              <a:spcAft>
                <a:spcPts val="600"/>
              </a:spcAft>
              <a:buClr>
                <a:schemeClr val="lt1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7pPr>
            <a:lvl8pPr marL="3200400" marR="0" lvl="7" indent="0" algn="l" rtl="0">
              <a:spcBef>
                <a:spcPts val="24"/>
              </a:spcBef>
              <a:spcAft>
                <a:spcPts val="600"/>
              </a:spcAft>
              <a:buClr>
                <a:schemeClr val="lt1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8pPr>
            <a:lvl9pPr marL="3657600" marR="0" lvl="8" indent="0" algn="l" rtl="0">
              <a:spcBef>
                <a:spcPts val="24"/>
              </a:spcBef>
              <a:spcAft>
                <a:spcPts val="600"/>
              </a:spcAft>
              <a:buClr>
                <a:schemeClr val="lt1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dt" idx="10"/>
          </p:nvPr>
        </p:nvSpPr>
        <p:spPr>
          <a:xfrm rot="900000">
            <a:off x="6878367" y="3761384"/>
            <a:ext cx="1523999" cy="3651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ftr" idx="11"/>
          </p:nvPr>
        </p:nvSpPr>
        <p:spPr>
          <a:xfrm rot="900000">
            <a:off x="7056965" y="3170794"/>
            <a:ext cx="1926304" cy="3651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 rot="900000" flipH="1">
            <a:off x="7176363" y="2661156"/>
            <a:ext cx="683978" cy="3651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4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‹#›</a:t>
            </a:fld>
            <a:endParaRPr lang="en-US" sz="2400" b="0" i="0" u="none" strike="noStrike" cap="none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/>
        </p:nvSpPr>
        <p:spPr>
          <a:xfrm rot="-892252">
            <a:off x="-883224" y="-625990"/>
            <a:ext cx="7439906" cy="73445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28388" y="0"/>
                </a:moveTo>
                <a:lnTo>
                  <a:pt x="119999" y="24641"/>
                </a:lnTo>
                <a:lnTo>
                  <a:pt x="120000" y="118658"/>
                </a:lnTo>
                <a:cubicBezTo>
                  <a:pt x="119999" y="119399"/>
                  <a:pt x="119407" y="120000"/>
                  <a:pt x="118675" y="120000"/>
                </a:cubicBezTo>
                <a:lnTo>
                  <a:pt x="43509" y="120000"/>
                </a:lnTo>
                <a:lnTo>
                  <a:pt x="0" y="108296"/>
                </a:lnTo>
                <a:close/>
              </a:path>
            </a:pathLst>
          </a:custGeom>
          <a:solidFill>
            <a:schemeClr val="dk1">
              <a:alpha val="49803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sp>
        <p:nvSpPr>
          <p:cNvPr id="92" name="Shape 92"/>
          <p:cNvSpPr/>
          <p:nvPr/>
        </p:nvSpPr>
        <p:spPr>
          <a:xfrm rot="-892252">
            <a:off x="3237537" y="6275495"/>
            <a:ext cx="4387394" cy="116500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8628" y="664"/>
                </a:moveTo>
                <a:cubicBezTo>
                  <a:pt x="119434" y="1948"/>
                  <a:pt x="120000" y="4953"/>
                  <a:pt x="120000" y="8455"/>
                </a:cubicBezTo>
                <a:lnTo>
                  <a:pt x="120000" y="120000"/>
                </a:lnTo>
                <a:lnTo>
                  <a:pt x="0" y="0"/>
                </a:lnTo>
                <a:lnTo>
                  <a:pt x="117754" y="0"/>
                </a:lnTo>
                <a:cubicBezTo>
                  <a:pt x="118064" y="0"/>
                  <a:pt x="118360" y="236"/>
                  <a:pt x="118628" y="664"/>
                </a:cubicBezTo>
                <a:close/>
              </a:path>
            </a:pathLst>
          </a:custGeom>
          <a:solidFill>
            <a:schemeClr val="dk1">
              <a:alpha val="34901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sp>
        <p:nvSpPr>
          <p:cNvPr id="93" name="Shape 93"/>
          <p:cNvSpPr/>
          <p:nvPr/>
        </p:nvSpPr>
        <p:spPr>
          <a:xfrm rot="-892252">
            <a:off x="7660697" y="5462348"/>
            <a:ext cx="1709024" cy="153600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0"/>
                </a:moveTo>
                <a:lnTo>
                  <a:pt x="91361" y="120000"/>
                </a:lnTo>
                <a:lnTo>
                  <a:pt x="0" y="93007"/>
                </a:lnTo>
                <a:lnTo>
                  <a:pt x="0" y="6413"/>
                </a:lnTo>
                <a:cubicBezTo>
                  <a:pt x="0" y="2871"/>
                  <a:pt x="2580" y="0"/>
                  <a:pt x="5763" y="0"/>
                </a:cubicBezTo>
                <a:close/>
              </a:path>
            </a:pathLst>
          </a:custGeom>
          <a:solidFill>
            <a:schemeClr val="dk1">
              <a:alpha val="2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sp>
        <p:nvSpPr>
          <p:cNvPr id="94" name="Shape 94"/>
          <p:cNvSpPr/>
          <p:nvPr/>
        </p:nvSpPr>
        <p:spPr>
          <a:xfrm rot="-892252">
            <a:off x="6667943" y="-490547"/>
            <a:ext cx="3064333" cy="581187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16800"/>
                </a:lnTo>
                <a:lnTo>
                  <a:pt x="68026" y="120000"/>
                </a:lnTo>
                <a:lnTo>
                  <a:pt x="3214" y="120000"/>
                </a:lnTo>
                <a:cubicBezTo>
                  <a:pt x="1439" y="120000"/>
                  <a:pt x="0" y="119241"/>
                  <a:pt x="0" y="118305"/>
                </a:cubicBezTo>
                <a:close/>
              </a:path>
            </a:pathLst>
          </a:custGeom>
          <a:solidFill>
            <a:schemeClr val="dk1">
              <a:alpha val="69803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 rot="4500000">
            <a:off x="5171893" y="2231023"/>
            <a:ext cx="4820300" cy="143615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Clr>
                <a:schemeClr val="lt1"/>
              </a:buClr>
              <a:buFont typeface="Rokkitt"/>
              <a:buNone/>
              <a:defRPr sz="44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 rot="-900000">
            <a:off x="1014438" y="1335061"/>
            <a:ext cx="2578607" cy="48398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5760" marR="0" lvl="0" indent="-116839" algn="l" rtl="0">
              <a:spcBef>
                <a:spcPts val="560"/>
              </a:spcBef>
              <a:spcAft>
                <a:spcPts val="600"/>
              </a:spcAft>
              <a:buClr>
                <a:schemeClr val="lt1"/>
              </a:buClr>
              <a:buSzPct val="140000"/>
              <a:buFont typeface="Noto Sans Symbols"/>
              <a:buChar char="❝"/>
              <a:defRPr sz="28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marL="731520" marR="0" lvl="1" indent="-162559" algn="l" rtl="0">
              <a:spcBef>
                <a:spcPts val="480"/>
              </a:spcBef>
              <a:spcAft>
                <a:spcPts val="600"/>
              </a:spcAft>
              <a:buClr>
                <a:schemeClr val="lt1"/>
              </a:buClr>
              <a:buSzPct val="140000"/>
              <a:buFont typeface="Noto Sans Symbols"/>
              <a:buChar char="❝"/>
              <a:defRPr sz="24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2pPr>
            <a:lvl3pPr marL="1097280" marR="0" lvl="2" indent="-144780" algn="l" rtl="0">
              <a:spcBef>
                <a:spcPts val="400"/>
              </a:spcBef>
              <a:spcAft>
                <a:spcPts val="600"/>
              </a:spcAft>
              <a:buClr>
                <a:schemeClr val="lt1"/>
              </a:buClr>
              <a:buSzPct val="140000"/>
              <a:buFont typeface="Noto Sans Symbols"/>
              <a:buChar char="❝"/>
              <a:defRPr sz="20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3pPr>
            <a:lvl4pPr marL="1371600" marR="0" lvl="3" indent="-11938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SzPct val="140000"/>
              <a:buFont typeface="Noto Sans Symbols"/>
              <a:buChar char="❝"/>
              <a:defRPr sz="18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4pPr>
            <a:lvl5pPr marL="1645920" marR="0" lvl="4" indent="-11430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SzPct val="140000"/>
              <a:buFont typeface="Noto Sans Symbols"/>
              <a:buChar char="❝"/>
              <a:defRPr sz="18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5pPr>
            <a:lvl6pPr marL="1920240" marR="0" lvl="5" indent="-82550" algn="l" rtl="0">
              <a:spcBef>
                <a:spcPts val="24"/>
              </a:spcBef>
              <a:spcAft>
                <a:spcPts val="600"/>
              </a:spcAft>
              <a:buClr>
                <a:schemeClr val="lt1"/>
              </a:buClr>
              <a:buSzPct val="129999"/>
              <a:buFont typeface="Noto Sans Symbols"/>
              <a:buChar char="❝"/>
              <a:defRPr sz="18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6pPr>
            <a:lvl7pPr marL="2194560" marR="0" lvl="6" indent="-90170" algn="l" rtl="0">
              <a:spcBef>
                <a:spcPts val="24"/>
              </a:spcBef>
              <a:spcAft>
                <a:spcPts val="600"/>
              </a:spcAft>
              <a:buClr>
                <a:schemeClr val="lt1"/>
              </a:buClr>
              <a:buSzPct val="129999"/>
              <a:buFont typeface="Noto Sans Symbols"/>
              <a:buChar char="❝"/>
              <a:defRPr sz="18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7pPr>
            <a:lvl8pPr marL="2468880" marR="0" lvl="7" indent="-85089" algn="l" rtl="0">
              <a:spcBef>
                <a:spcPts val="24"/>
              </a:spcBef>
              <a:spcAft>
                <a:spcPts val="600"/>
              </a:spcAft>
              <a:buClr>
                <a:schemeClr val="lt1"/>
              </a:buClr>
              <a:buSzPct val="129999"/>
              <a:buFont typeface="Noto Sans Symbols"/>
              <a:buChar char="❝"/>
              <a:defRPr sz="18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8pPr>
            <a:lvl9pPr marL="2743200" marR="0" lvl="8" indent="-80010" algn="l" rtl="0">
              <a:spcBef>
                <a:spcPts val="24"/>
              </a:spcBef>
              <a:spcAft>
                <a:spcPts val="600"/>
              </a:spcAft>
              <a:buClr>
                <a:schemeClr val="lt1"/>
              </a:buClr>
              <a:buSzPct val="129999"/>
              <a:buFont typeface="Noto Sans Symbols"/>
              <a:buChar char="❝"/>
              <a:defRPr sz="18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body" idx="2"/>
          </p:nvPr>
        </p:nvSpPr>
        <p:spPr>
          <a:xfrm rot="-900000">
            <a:off x="3701031" y="618004"/>
            <a:ext cx="2580010" cy="483717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5760" marR="0" lvl="0" indent="-116839" algn="l" rtl="0">
              <a:spcBef>
                <a:spcPts val="560"/>
              </a:spcBef>
              <a:spcAft>
                <a:spcPts val="600"/>
              </a:spcAft>
              <a:buClr>
                <a:schemeClr val="lt1"/>
              </a:buClr>
              <a:buSzPct val="140000"/>
              <a:buFont typeface="Noto Sans Symbols"/>
              <a:buChar char="❝"/>
              <a:defRPr sz="28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marL="731520" marR="0" lvl="1" indent="-162559" algn="l" rtl="0">
              <a:spcBef>
                <a:spcPts val="480"/>
              </a:spcBef>
              <a:spcAft>
                <a:spcPts val="600"/>
              </a:spcAft>
              <a:buClr>
                <a:schemeClr val="lt1"/>
              </a:buClr>
              <a:buSzPct val="140000"/>
              <a:buFont typeface="Noto Sans Symbols"/>
              <a:buChar char="❝"/>
              <a:defRPr sz="24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2pPr>
            <a:lvl3pPr marL="1097280" marR="0" lvl="2" indent="-144780" algn="l" rtl="0">
              <a:spcBef>
                <a:spcPts val="400"/>
              </a:spcBef>
              <a:spcAft>
                <a:spcPts val="600"/>
              </a:spcAft>
              <a:buClr>
                <a:schemeClr val="lt1"/>
              </a:buClr>
              <a:buSzPct val="140000"/>
              <a:buFont typeface="Noto Sans Symbols"/>
              <a:buChar char="❝"/>
              <a:defRPr sz="20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3pPr>
            <a:lvl4pPr marL="1371600" marR="0" lvl="3" indent="-11938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SzPct val="140000"/>
              <a:buFont typeface="Noto Sans Symbols"/>
              <a:buChar char="❝"/>
              <a:defRPr sz="18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4pPr>
            <a:lvl5pPr marL="1645920" marR="0" lvl="4" indent="-11430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SzPct val="140000"/>
              <a:buFont typeface="Noto Sans Symbols"/>
              <a:buChar char="❝"/>
              <a:defRPr sz="18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5pPr>
            <a:lvl6pPr marL="1920240" marR="0" lvl="5" indent="-82550" algn="l" rtl="0">
              <a:spcBef>
                <a:spcPts val="24"/>
              </a:spcBef>
              <a:spcAft>
                <a:spcPts val="600"/>
              </a:spcAft>
              <a:buClr>
                <a:schemeClr val="lt1"/>
              </a:buClr>
              <a:buSzPct val="129999"/>
              <a:buFont typeface="Noto Sans Symbols"/>
              <a:buChar char="❝"/>
              <a:defRPr sz="18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6pPr>
            <a:lvl7pPr marL="2194560" marR="0" lvl="6" indent="-90170" algn="l" rtl="0">
              <a:spcBef>
                <a:spcPts val="24"/>
              </a:spcBef>
              <a:spcAft>
                <a:spcPts val="600"/>
              </a:spcAft>
              <a:buClr>
                <a:schemeClr val="lt1"/>
              </a:buClr>
              <a:buSzPct val="129999"/>
              <a:buFont typeface="Noto Sans Symbols"/>
              <a:buChar char="❝"/>
              <a:defRPr sz="18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7pPr>
            <a:lvl8pPr marL="2468880" marR="0" lvl="7" indent="-85089" algn="l" rtl="0">
              <a:spcBef>
                <a:spcPts val="24"/>
              </a:spcBef>
              <a:spcAft>
                <a:spcPts val="600"/>
              </a:spcAft>
              <a:buClr>
                <a:schemeClr val="lt1"/>
              </a:buClr>
              <a:buSzPct val="129999"/>
              <a:buFont typeface="Noto Sans Symbols"/>
              <a:buChar char="❝"/>
              <a:defRPr sz="18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8pPr>
            <a:lvl9pPr marL="2743200" marR="0" lvl="8" indent="-80010" algn="l" rtl="0">
              <a:spcBef>
                <a:spcPts val="24"/>
              </a:spcBef>
              <a:spcAft>
                <a:spcPts val="600"/>
              </a:spcAft>
              <a:buClr>
                <a:schemeClr val="lt1"/>
              </a:buClr>
              <a:buSzPct val="129999"/>
              <a:buFont typeface="Noto Sans Symbols"/>
              <a:buChar char="❝"/>
              <a:defRPr sz="18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dt" idx="10"/>
          </p:nvPr>
        </p:nvSpPr>
        <p:spPr>
          <a:xfrm rot="-900000">
            <a:off x="7755919" y="5887411"/>
            <a:ext cx="1241979" cy="3651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ftr" idx="11"/>
          </p:nvPr>
        </p:nvSpPr>
        <p:spPr>
          <a:xfrm rot="-900000">
            <a:off x="4054658" y="5494373"/>
            <a:ext cx="3124200" cy="3651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sldNum" idx="12"/>
          </p:nvPr>
        </p:nvSpPr>
        <p:spPr>
          <a:xfrm rot="-900000">
            <a:off x="7690163" y="5643110"/>
            <a:ext cx="1241693" cy="3651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4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‹#›</a:t>
            </a:fld>
            <a:endParaRPr lang="en-US" sz="2400" b="0" i="0" u="none" strike="noStrike" cap="none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/>
        </p:nvSpPr>
        <p:spPr>
          <a:xfrm rot="907748">
            <a:off x="-865439" y="850599"/>
            <a:ext cx="3615441" cy="615172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17275" y="0"/>
                </a:lnTo>
                <a:cubicBezTo>
                  <a:pt x="118780" y="0"/>
                  <a:pt x="120000" y="716"/>
                  <a:pt x="120000" y="1601"/>
                </a:cubicBezTo>
                <a:lnTo>
                  <a:pt x="120000" y="109704"/>
                </a:lnTo>
                <a:lnTo>
                  <a:pt x="55203" y="119999"/>
                </a:lnTo>
                <a:close/>
              </a:path>
            </a:pathLst>
          </a:custGeom>
          <a:solidFill>
            <a:schemeClr val="dk1">
              <a:alpha val="69803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sp>
        <p:nvSpPr>
          <p:cNvPr id="103" name="Shape 103"/>
          <p:cNvSpPr/>
          <p:nvPr/>
        </p:nvSpPr>
        <p:spPr>
          <a:xfrm rot="907748">
            <a:off x="17748" y="-511509"/>
            <a:ext cx="3735393" cy="138778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87327"/>
                </a:moveTo>
                <a:lnTo>
                  <a:pt x="120000" y="0"/>
                </a:lnTo>
                <a:lnTo>
                  <a:pt x="120000" y="112901"/>
                </a:lnTo>
                <a:cubicBezTo>
                  <a:pt x="120000" y="116822"/>
                  <a:pt x="118819" y="120000"/>
                  <a:pt x="117362" y="120000"/>
                </a:cubicBezTo>
                <a:lnTo>
                  <a:pt x="3281" y="120000"/>
                </a:lnTo>
                <a:close/>
              </a:path>
            </a:pathLst>
          </a:custGeom>
          <a:solidFill>
            <a:schemeClr val="dk1">
              <a:alpha val="34901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sp>
        <p:nvSpPr>
          <p:cNvPr id="104" name="Shape 104"/>
          <p:cNvSpPr/>
          <p:nvPr/>
        </p:nvSpPr>
        <p:spPr>
          <a:xfrm rot="907748">
            <a:off x="2146801" y="6590198"/>
            <a:ext cx="1981025" cy="53560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3037" y="1445"/>
                </a:moveTo>
                <a:cubicBezTo>
                  <a:pt x="3631" y="514"/>
                  <a:pt x="4286" y="0"/>
                  <a:pt x="4972" y="0"/>
                </a:cubicBezTo>
                <a:lnTo>
                  <a:pt x="120000" y="0"/>
                </a:lnTo>
                <a:lnTo>
                  <a:pt x="0" y="120000"/>
                </a:lnTo>
                <a:lnTo>
                  <a:pt x="0" y="18392"/>
                </a:lnTo>
                <a:cubicBezTo>
                  <a:pt x="0" y="10773"/>
                  <a:pt x="1252" y="4237"/>
                  <a:pt x="3037" y="1445"/>
                </a:cubicBezTo>
                <a:close/>
              </a:path>
            </a:pathLst>
          </a:custGeom>
          <a:solidFill>
            <a:schemeClr val="dk1">
              <a:alpha val="2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sp>
        <p:nvSpPr>
          <p:cNvPr id="105" name="Shape 105"/>
          <p:cNvSpPr/>
          <p:nvPr/>
        </p:nvSpPr>
        <p:spPr>
          <a:xfrm rot="907748">
            <a:off x="3185140" y="-553633"/>
            <a:ext cx="6782931" cy="782654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20697"/>
                </a:moveTo>
                <a:lnTo>
                  <a:pt x="88333" y="0"/>
                </a:lnTo>
                <a:lnTo>
                  <a:pt x="120000" y="101505"/>
                </a:lnTo>
                <a:lnTo>
                  <a:pt x="41069" y="120000"/>
                </a:lnTo>
                <a:lnTo>
                  <a:pt x="1452" y="120000"/>
                </a:lnTo>
                <a:cubicBezTo>
                  <a:pt x="650" y="120000"/>
                  <a:pt x="0" y="119436"/>
                  <a:pt x="0" y="118741"/>
                </a:cubicBezTo>
                <a:close/>
              </a:path>
            </a:pathLst>
          </a:custGeom>
          <a:solidFill>
            <a:schemeClr val="dk1">
              <a:alpha val="49803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 rot="-4500000">
            <a:off x="-630936" y="2926079"/>
            <a:ext cx="5065776" cy="16916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Clr>
                <a:schemeClr val="lt1"/>
              </a:buClr>
              <a:buFont typeface="Rokkitt"/>
              <a:buNone/>
              <a:defRPr sz="44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dt" idx="10"/>
          </p:nvPr>
        </p:nvSpPr>
        <p:spPr>
          <a:xfrm rot="900000">
            <a:off x="1691640" y="612648"/>
            <a:ext cx="1792224" cy="3651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ftr" idx="11"/>
          </p:nvPr>
        </p:nvSpPr>
        <p:spPr>
          <a:xfrm rot="900000">
            <a:off x="2493720" y="6101033"/>
            <a:ext cx="3052113" cy="3651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sldNum" idx="12"/>
          </p:nvPr>
        </p:nvSpPr>
        <p:spPr>
          <a:xfrm rot="900000">
            <a:off x="1261871" y="301752"/>
            <a:ext cx="2285999" cy="3651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4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‹#›</a:t>
            </a:fld>
            <a:endParaRPr lang="en-US" sz="2400" b="0" i="0" u="none" strike="noStrike" cap="none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BB5E7"/>
            </a:gs>
            <a:gs pos="100000">
              <a:srgbClr val="05619C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hape 10" descr="Scan1080Base.png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 rot="-5400000">
            <a:off x="-673455" y="2807055"/>
            <a:ext cx="5320597" cy="18400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Clr>
                <a:schemeClr val="lt1"/>
              </a:buClr>
              <a:buFont typeface="Rokkitt"/>
              <a:buNone/>
              <a:defRPr sz="44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3657600" y="990600"/>
            <a:ext cx="5027024" cy="47833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5760" marR="0" lvl="0" indent="-116839" algn="l" rtl="0">
              <a:spcBef>
                <a:spcPts val="560"/>
              </a:spcBef>
              <a:spcAft>
                <a:spcPts val="600"/>
              </a:spcAft>
              <a:buClr>
                <a:schemeClr val="lt1"/>
              </a:buClr>
              <a:buSzPct val="140000"/>
              <a:buFont typeface="Noto Sans Symbols"/>
              <a:buChar char="❝"/>
              <a:defRPr sz="28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marL="731520" marR="0" lvl="1" indent="-162559" algn="l" rtl="0">
              <a:spcBef>
                <a:spcPts val="480"/>
              </a:spcBef>
              <a:spcAft>
                <a:spcPts val="600"/>
              </a:spcAft>
              <a:buClr>
                <a:schemeClr val="lt1"/>
              </a:buClr>
              <a:buSzPct val="140000"/>
              <a:buFont typeface="Noto Sans Symbols"/>
              <a:buChar char="❝"/>
              <a:defRPr sz="24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2pPr>
            <a:lvl3pPr marL="1097280" marR="0" lvl="2" indent="-144780" algn="l" rtl="0">
              <a:spcBef>
                <a:spcPts val="400"/>
              </a:spcBef>
              <a:spcAft>
                <a:spcPts val="600"/>
              </a:spcAft>
              <a:buClr>
                <a:schemeClr val="lt1"/>
              </a:buClr>
              <a:buSzPct val="140000"/>
              <a:buFont typeface="Noto Sans Symbols"/>
              <a:buChar char="❝"/>
              <a:defRPr sz="20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3pPr>
            <a:lvl4pPr marL="1371600" marR="0" lvl="3" indent="-11938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SzPct val="140000"/>
              <a:buFont typeface="Noto Sans Symbols"/>
              <a:buChar char="❝"/>
              <a:defRPr sz="18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4pPr>
            <a:lvl5pPr marL="1645920" marR="0" lvl="4" indent="-11430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SzPct val="140000"/>
              <a:buFont typeface="Noto Sans Symbols"/>
              <a:buChar char="❝"/>
              <a:defRPr sz="18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5pPr>
            <a:lvl6pPr marL="1920240" marR="0" lvl="5" indent="-99060" algn="l" rtl="0">
              <a:spcBef>
                <a:spcPts val="24"/>
              </a:spcBef>
              <a:spcAft>
                <a:spcPts val="600"/>
              </a:spcAft>
              <a:buClr>
                <a:schemeClr val="lt1"/>
              </a:buClr>
              <a:buSzPct val="129999"/>
              <a:buFont typeface="Noto Sans Symbols"/>
              <a:buChar char="❝"/>
              <a:defRPr sz="16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6pPr>
            <a:lvl7pPr marL="2194560" marR="0" lvl="6" indent="-106680" algn="l" rtl="0">
              <a:spcBef>
                <a:spcPts val="24"/>
              </a:spcBef>
              <a:spcAft>
                <a:spcPts val="600"/>
              </a:spcAft>
              <a:buClr>
                <a:schemeClr val="lt1"/>
              </a:buClr>
              <a:buSzPct val="129999"/>
              <a:buFont typeface="Noto Sans Symbols"/>
              <a:buChar char="❝"/>
              <a:defRPr sz="16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7pPr>
            <a:lvl8pPr marL="2468880" marR="0" lvl="7" indent="-101600" algn="l" rtl="0">
              <a:spcBef>
                <a:spcPts val="24"/>
              </a:spcBef>
              <a:spcAft>
                <a:spcPts val="600"/>
              </a:spcAft>
              <a:buClr>
                <a:schemeClr val="lt1"/>
              </a:buClr>
              <a:buSzPct val="129999"/>
              <a:buFont typeface="Noto Sans Symbols"/>
              <a:buChar char="❝"/>
              <a:defRPr sz="16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8pPr>
            <a:lvl9pPr marL="2743200" marR="0" lvl="8" indent="-96520" algn="l" rtl="0">
              <a:spcBef>
                <a:spcPts val="24"/>
              </a:spcBef>
              <a:spcAft>
                <a:spcPts val="600"/>
              </a:spcAft>
              <a:buClr>
                <a:schemeClr val="lt1"/>
              </a:buClr>
              <a:buSzPct val="129999"/>
              <a:buFont typeface="Noto Sans Symbols"/>
              <a:buChar char="❝"/>
              <a:defRPr sz="16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dt" idx="10"/>
          </p:nvPr>
        </p:nvSpPr>
        <p:spPr>
          <a:xfrm>
            <a:off x="7162800" y="6096001"/>
            <a:ext cx="1524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ftr" idx="11"/>
          </p:nvPr>
        </p:nvSpPr>
        <p:spPr>
          <a:xfrm>
            <a:off x="4038600" y="6096001"/>
            <a:ext cx="3124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713047" y="53249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4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‹#›</a:t>
            </a:fld>
            <a:endParaRPr lang="en-US" sz="2400" b="0" i="0" u="none" strike="noStrike" cap="none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ctrTitle"/>
          </p:nvPr>
        </p:nvSpPr>
        <p:spPr>
          <a:xfrm rot="-900000">
            <a:off x="547834" y="3632675"/>
            <a:ext cx="5985159" cy="16061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11111"/>
              </a:lnSpc>
              <a:spcBef>
                <a:spcPts val="0"/>
              </a:spcBef>
              <a:buClr>
                <a:schemeClr val="lt1"/>
              </a:buClr>
              <a:buSzPct val="25000"/>
              <a:buFont typeface="Rokkitt"/>
              <a:buNone/>
            </a:pPr>
            <a:r>
              <a:rPr lang="en-US" sz="54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Game Evaluation</a:t>
            </a:r>
          </a:p>
        </p:txBody>
      </p:sp>
      <p:sp>
        <p:nvSpPr>
          <p:cNvPr id="134" name="Shape 134"/>
          <p:cNvSpPr txBox="1">
            <a:spLocks noGrp="1"/>
          </p:cNvSpPr>
          <p:nvPr>
            <p:ph type="subTitle" idx="1"/>
          </p:nvPr>
        </p:nvSpPr>
        <p:spPr>
          <a:xfrm rot="-900000">
            <a:off x="2201145" y="5027230"/>
            <a:ext cx="4655296" cy="112849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Michael Awada</a:t>
            </a:r>
          </a:p>
        </p:txBody>
      </p:sp>
      <p:pic>
        <p:nvPicPr>
          <p:cNvPr id="135" name="Shape 135" descr="ShaiLebuf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30271" y="2578100"/>
            <a:ext cx="3200399" cy="427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title"/>
          </p:nvPr>
        </p:nvSpPr>
        <p:spPr>
          <a:xfrm rot="-4500000">
            <a:off x="-633894" y="2921987"/>
            <a:ext cx="5064953" cy="169563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chemeClr val="lt1"/>
              </a:buClr>
              <a:buSzPct val="25000"/>
              <a:buFont typeface="Rokkitt"/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Ratings / Awards</a:t>
            </a:r>
          </a:p>
        </p:txBody>
      </p:sp>
      <p:pic>
        <p:nvPicPr>
          <p:cNvPr id="210" name="Shape 210" descr="Screen Shot 2016-09-21 at 5.05.01 PM.pn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-32362" r="-32362"/>
          <a:stretch/>
        </p:blipFill>
        <p:spPr>
          <a:xfrm rot="900000">
            <a:off x="3112743" y="220070"/>
            <a:ext cx="5107713" cy="66013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title"/>
          </p:nvPr>
        </p:nvSpPr>
        <p:spPr>
          <a:xfrm rot="-4500013">
            <a:off x="4578215" y="2744961"/>
            <a:ext cx="5036406" cy="199705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Is it Worth it?</a:t>
            </a:r>
          </a:p>
          <a:p>
            <a:pPr lvl="0">
              <a:spcBef>
                <a:spcPts val="0"/>
              </a:spcBef>
              <a:buNone/>
            </a:pPr>
            <a:r>
              <a:rPr lang="en-US"/>
              <a:t>Review</a:t>
            </a:r>
          </a:p>
        </p:txBody>
      </p:sp>
      <p:sp>
        <p:nvSpPr>
          <p:cNvPr id="217" name="Shape 217"/>
          <p:cNvSpPr>
            <a:spLocks noGrp="1"/>
          </p:cNvSpPr>
          <p:nvPr>
            <p:ph type="pic" idx="2"/>
          </p:nvPr>
        </p:nvSpPr>
        <p:spPr>
          <a:xfrm rot="899875">
            <a:off x="967572" y="544564"/>
            <a:ext cx="4794731" cy="3888518"/>
          </a:xfrm>
          <a:prstGeom prst="roundRect">
            <a:avLst>
              <a:gd name="adj" fmla="val 16667"/>
            </a:avLst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algn="ctr">
              <a:spcBef>
                <a:spcPts val="0"/>
              </a:spcBef>
              <a:buChar char="●"/>
            </a:pPr>
            <a:r>
              <a:rPr lang="en-US"/>
              <a:t>Different from the norm</a:t>
            </a:r>
          </a:p>
          <a:p>
            <a:pPr marL="457200" lvl="0" indent="-228600" algn="ctr" rtl="0">
              <a:spcBef>
                <a:spcPts val="0"/>
              </a:spcBef>
              <a:buChar char="●"/>
            </a:pPr>
            <a:r>
              <a:rPr lang="en-US"/>
              <a:t> Pickup and play </a:t>
            </a:r>
          </a:p>
          <a:p>
            <a:pPr marL="457200" lvl="0" indent="-228600" algn="ctr" rtl="0">
              <a:spcBef>
                <a:spcPts val="0"/>
              </a:spcBef>
              <a:buChar char="●"/>
            </a:pPr>
            <a:r>
              <a:rPr lang="en-US"/>
              <a:t>Endless fun - Always new updates </a:t>
            </a:r>
          </a:p>
          <a:p>
            <a:pPr marL="457200" lvl="0" indent="-228600" algn="ctr" rtl="0">
              <a:spcBef>
                <a:spcPts val="0"/>
              </a:spcBef>
              <a:buChar char="●"/>
            </a:pPr>
            <a:r>
              <a:rPr lang="en-US"/>
              <a:t>Cheap  </a:t>
            </a:r>
          </a:p>
          <a:p>
            <a:pPr lvl="0" algn="ctr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18" name="Shape 2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797299"/>
            <a:ext cx="2489199" cy="2489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Shape 2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83899" y="3797300"/>
            <a:ext cx="3060700" cy="306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 rot="937556">
            <a:off x="-1023239" y="788426"/>
            <a:ext cx="3682033" cy="52559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chemeClr val="lt1"/>
              </a:buClr>
              <a:buSzPct val="25000"/>
              <a:buFont typeface="Rokkitt"/>
              <a:buNone/>
            </a:pPr>
            <a:r>
              <a:rPr lang="en-US" sz="3959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Rocket </a:t>
            </a:r>
            <a:br>
              <a:rPr lang="en-US" sz="3959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</a:br>
            <a:r>
              <a:rPr lang="en-US" sz="3959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League</a:t>
            </a:r>
            <a:br>
              <a:rPr lang="en-US" sz="3959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</a:br>
            <a:r>
              <a:rPr lang="en-US" sz="3959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/>
            </a:r>
            <a:br>
              <a:rPr lang="en-US" sz="3959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</a:br>
            <a:r>
              <a:rPr lang="en-US" sz="288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Publisher &amp; </a:t>
            </a:r>
            <a:br>
              <a:rPr lang="en-US" sz="288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</a:br>
            <a:r>
              <a:rPr lang="en-US" sz="288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Developer:</a:t>
            </a:r>
            <a:br>
              <a:rPr lang="en-US" sz="288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</a:br>
            <a:r>
              <a:rPr lang="en-US" sz="252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Psyonix</a:t>
            </a:r>
            <a:br>
              <a:rPr lang="en-US" sz="252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</a:br>
            <a:r>
              <a:rPr lang="en-US" sz="252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/>
            </a:r>
            <a:br>
              <a:rPr lang="en-US" sz="252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</a:br>
            <a:r>
              <a:rPr lang="en-US" sz="252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Designer</a:t>
            </a:r>
            <a:br>
              <a:rPr lang="en-US" sz="252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</a:br>
            <a:r>
              <a:rPr lang="en-US" sz="252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Corey Davis</a:t>
            </a:r>
            <a:br>
              <a:rPr lang="en-US" sz="252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</a:br>
            <a:endParaRPr lang="en-US" sz="2520" b="0" i="0" u="none" strike="noStrike" cap="none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pic>
        <p:nvPicPr>
          <p:cNvPr id="141" name="Shape 141" descr="rocketLeague1.jpe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957582">
            <a:off x="4053078" y="593459"/>
            <a:ext cx="4713893" cy="3153518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Shape 142"/>
          <p:cNvSpPr txBox="1"/>
          <p:nvPr/>
        </p:nvSpPr>
        <p:spPr>
          <a:xfrm rot="937528">
            <a:off x="2769370" y="3623785"/>
            <a:ext cx="6000044" cy="247182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Rokkitt"/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/>
            </a:r>
            <a:br>
              <a:rPr lang="en-US" sz="44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</a:br>
            <a:r>
              <a:rPr lang="en-US" sz="32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Platform and Price: </a:t>
            </a:r>
            <a:br>
              <a:rPr lang="en-US" sz="32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</a:br>
            <a:r>
              <a:rPr lang="en-US" sz="20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Playstation PS4 $32.75	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Rokkitt"/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Microsoft XBOX1 $24.99 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Rokkitt"/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PC/Mac/Steam $19.99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okkitt"/>
              <a:buNone/>
            </a:pPr>
            <a:endParaRPr sz="2000" b="0" i="0" u="none" strike="noStrike" cap="none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  <a:p>
            <a:pPr marL="0" marR="0" lvl="0" indent="0" algn="r" rtl="0">
              <a:spcBef>
                <a:spcPts val="0"/>
              </a:spcBef>
              <a:buClr>
                <a:schemeClr val="lt1"/>
              </a:buClr>
              <a:buFont typeface="Rokkitt"/>
              <a:buNone/>
            </a:pPr>
            <a:endParaRPr sz="2000" b="0" i="0" u="none" strike="noStrike" cap="none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sp>
        <p:nvSpPr>
          <p:cNvPr id="143" name="Shape 143"/>
          <p:cNvSpPr txBox="1"/>
          <p:nvPr/>
        </p:nvSpPr>
        <p:spPr>
          <a:xfrm rot="937599">
            <a:off x="951104" y="4665940"/>
            <a:ext cx="4073985" cy="124351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Rokkitt"/>
              <a:buNone/>
            </a:pPr>
            <a:r>
              <a:rPr lang="en-US" sz="300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Sequel to: 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Rokkitt"/>
              <a:buNone/>
            </a:pPr>
            <a:r>
              <a:rPr lang="en-US" sz="200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Supersonic Acrobatic 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Rokkitt"/>
              <a:buNone/>
            </a:pPr>
            <a:r>
              <a:rPr lang="en-US" sz="200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Rocket Powered 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Rokkitt"/>
              <a:buNone/>
            </a:pPr>
            <a:r>
              <a:rPr lang="en-US" sz="200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Battle Cars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okkitt"/>
              <a:buNone/>
            </a:pPr>
            <a:endParaRPr sz="2000" b="0" i="0" u="none" strike="noStrike" cap="none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  <a:p>
            <a:pPr marL="0" marR="0" lvl="0" indent="0" algn="r" rtl="0">
              <a:spcBef>
                <a:spcPts val="0"/>
              </a:spcBef>
              <a:buClr>
                <a:schemeClr val="lt1"/>
              </a:buClr>
              <a:buFont typeface="Rokkitt"/>
              <a:buNone/>
            </a:pPr>
            <a:endParaRPr sz="2000" b="0" i="0" u="none" strike="noStrike" cap="none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title"/>
          </p:nvPr>
        </p:nvSpPr>
        <p:spPr>
          <a:xfrm rot="-900000">
            <a:off x="3183882" y="4760430"/>
            <a:ext cx="5004752" cy="129954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chemeClr val="lt1"/>
              </a:buClr>
              <a:buSzPct val="25000"/>
              <a:buFont typeface="Rokkitt"/>
              <a:buNone/>
            </a:pPr>
            <a:r>
              <a:rPr lang="en-US" sz="3959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Gameplay</a:t>
            </a:r>
            <a:br>
              <a:rPr lang="en-US" sz="3959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</a:br>
            <a:r>
              <a:rPr lang="en-US" sz="3959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“Soccer 101”</a:t>
            </a:r>
          </a:p>
        </p:txBody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 rot="-915769">
            <a:off x="724371" y="62497"/>
            <a:ext cx="6784789" cy="436808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222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	Single or Multi player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44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222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Online or </a:t>
            </a:r>
            <a:r>
              <a:rPr lang="en-US" sz="2220"/>
              <a:t>Offline gameplay</a:t>
            </a:r>
          </a:p>
          <a:p>
            <a:pPr marL="0" marR="0" lvl="0" indent="457200" algn="l" rtl="0">
              <a:lnSpc>
                <a:spcPct val="90000"/>
              </a:lnSpc>
              <a:spcBef>
                <a:spcPts val="1044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222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Up to 8 players on a field 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44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222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Assigned to a team if individual game player</a:t>
            </a:r>
          </a:p>
          <a:p>
            <a:pPr marL="0" marR="0" lvl="0" indent="457200" algn="l" rtl="0">
              <a:lnSpc>
                <a:spcPct val="90000"/>
              </a:lnSpc>
              <a:spcBef>
                <a:spcPts val="1044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222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Pushing or hitting the ball into the goal 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44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222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Timed Match </a:t>
            </a:r>
            <a:r>
              <a:rPr lang="en-US" sz="2220"/>
              <a:t>- Draws lead to a Sudden Death Match</a:t>
            </a:r>
          </a:p>
          <a:p>
            <a:pPr marL="0" marR="0" lvl="0" indent="0" algn="l" rtl="0">
              <a:lnSpc>
                <a:spcPct val="90000"/>
              </a:lnSpc>
              <a:spcBef>
                <a:spcPts val="1118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259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 </a:t>
            </a:r>
          </a:p>
          <a:p>
            <a:pPr marL="0" marR="0" lvl="0" indent="0" algn="l" rtl="0">
              <a:lnSpc>
                <a:spcPct val="90000"/>
              </a:lnSpc>
              <a:spcBef>
                <a:spcPts val="1118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endParaRPr sz="2590" b="0" i="0" u="none" strike="noStrike" cap="none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pic>
        <p:nvPicPr>
          <p:cNvPr id="150" name="Shape 150" descr="customizeRocketLeague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693950">
            <a:off x="322820" y="3388414"/>
            <a:ext cx="4684058" cy="2779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title"/>
          </p:nvPr>
        </p:nvSpPr>
        <p:spPr>
          <a:xfrm rot="4500000">
            <a:off x="5175504" y="2231135"/>
            <a:ext cx="4818887" cy="1435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chemeClr val="lt1"/>
              </a:buClr>
              <a:buSzPct val="25000"/>
              <a:buFont typeface="Rokkitt"/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Game Summary</a:t>
            </a:r>
          </a:p>
        </p:txBody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 rot="-899828">
            <a:off x="-42703" y="1429950"/>
            <a:ext cx="2746447" cy="89450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2400" b="0" i="0" u="sng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Quick </a:t>
            </a:r>
            <a:r>
              <a:rPr lang="en-US" sz="3200" b="0" i="0" u="sng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Overview</a:t>
            </a:r>
          </a:p>
        </p:txBody>
      </p:sp>
      <p:sp>
        <p:nvSpPr>
          <p:cNvPr id="157" name="Shape 157"/>
          <p:cNvSpPr txBox="1">
            <a:spLocks noGrp="1"/>
          </p:cNvSpPr>
          <p:nvPr>
            <p:ph type="body" idx="2"/>
          </p:nvPr>
        </p:nvSpPr>
        <p:spPr>
          <a:xfrm rot="-900000">
            <a:off x="340535" y="2330581"/>
            <a:ext cx="3372108" cy="3938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Soccer meets driving</a:t>
            </a:r>
          </a:p>
          <a:p>
            <a:pPr marL="0" marR="0" lvl="0" indent="0" algn="ctr" rtl="0">
              <a:spcBef>
                <a:spcPts val="92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16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   Soccer combined with demolition derby -- Futuristic </a:t>
            </a:r>
          </a:p>
          <a:p>
            <a:pPr marL="0" marR="0" lvl="0" indent="0" algn="l" rtl="0">
              <a:spcBef>
                <a:spcPts val="108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Sports-Action Game </a:t>
            </a:r>
          </a:p>
          <a:p>
            <a:pPr marL="0" marR="0" lvl="0" indent="0" algn="ctr" rtl="0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Matches are 5 mins each</a:t>
            </a:r>
          </a:p>
          <a:p>
            <a:pPr marL="0" marR="0" lvl="0" indent="0" algn="ctr" rtl="0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Dome Arena – 2 teams</a:t>
            </a:r>
          </a:p>
        </p:txBody>
      </p:sp>
      <p:sp>
        <p:nvSpPr>
          <p:cNvPr id="158" name="Shape 158"/>
          <p:cNvSpPr txBox="1">
            <a:spLocks noGrp="1"/>
          </p:cNvSpPr>
          <p:nvPr>
            <p:ph type="body" idx="3"/>
          </p:nvPr>
        </p:nvSpPr>
        <p:spPr>
          <a:xfrm rot="-900000">
            <a:off x="2737391" y="586274"/>
            <a:ext cx="2716703" cy="104972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3200" u="sng"/>
              <a:t>Player's</a:t>
            </a:r>
            <a:r>
              <a:rPr lang="en-US" u="sng"/>
              <a:t> </a:t>
            </a:r>
            <a:r>
              <a:rPr lang="en-US" sz="2400" b="0" i="0" u="sng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Role</a:t>
            </a:r>
          </a:p>
        </p:txBody>
      </p:sp>
      <p:sp>
        <p:nvSpPr>
          <p:cNvPr id="159" name="Shape 159"/>
          <p:cNvSpPr txBox="1">
            <a:spLocks noGrp="1"/>
          </p:cNvSpPr>
          <p:nvPr>
            <p:ph type="body" idx="4"/>
          </p:nvPr>
        </p:nvSpPr>
        <p:spPr>
          <a:xfrm rot="-900000">
            <a:off x="3432335" y="1474267"/>
            <a:ext cx="3554079" cy="442544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Each player is equipped in a booster vehicle. </a:t>
            </a:r>
          </a:p>
          <a:p>
            <a:pPr marL="0" marR="0" lvl="0" indent="0" algn="l" rtl="0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Control the vehicles and hit the ball in the goal </a:t>
            </a:r>
          </a:p>
          <a:p>
            <a:pPr marL="0" marR="0" lvl="0" indent="0" algn="l" rtl="0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Able to flip, jump, and speed boost the vehicle</a:t>
            </a:r>
            <a:r>
              <a:rPr lang="en-US" sz="1800"/>
              <a:t> to score</a:t>
            </a:r>
          </a:p>
          <a:p>
            <a:pPr marL="0" marR="0" lvl="0" indent="0" algn="l" rtl="0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endParaRPr sz="1800" b="0" i="0" u="none" strike="noStrike" cap="none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  <a:p>
            <a:pPr marL="0" marR="0" lvl="0" indent="0" algn="l" rtl="0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endParaRPr sz="1800" b="0" i="0" u="none" strike="noStrike" cap="none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endParaRPr sz="2000" b="0" i="0" u="none" strike="noStrike" cap="none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sp>
        <p:nvSpPr>
          <p:cNvPr id="160" name="Shape 160"/>
          <p:cNvSpPr txBox="1"/>
          <p:nvPr/>
        </p:nvSpPr>
        <p:spPr>
          <a:xfrm rot="-900000">
            <a:off x="676991" y="4582203"/>
            <a:ext cx="6494066" cy="248511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2720" b="0" i="0" u="sng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Rocket League Modes &amp; Mutators</a:t>
            </a:r>
          </a:p>
          <a:p>
            <a:pPr marL="0" marR="0" lvl="0" indent="0" algn="ctr" rtl="0">
              <a:lnSpc>
                <a:spcPct val="80000"/>
              </a:lnSpc>
              <a:spcBef>
                <a:spcPts val="906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endParaRPr sz="1530" b="0" i="0" u="none" strike="noStrike" cap="none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906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153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Season Mode   -     4 vs 4   -   3 vs 3   -  2 vs 2  -   1 vs 1 -             </a:t>
            </a:r>
          </a:p>
          <a:p>
            <a:pPr marL="0" marR="0" lvl="0" indent="0" algn="ctr" rtl="0">
              <a:lnSpc>
                <a:spcPct val="80000"/>
              </a:lnSpc>
              <a:spcBef>
                <a:spcPts val="906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153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Rumble Mode(random </a:t>
            </a:r>
            <a:r>
              <a:rPr lang="en-US" sz="153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power ups</a:t>
            </a:r>
            <a:r>
              <a:rPr lang="en-US" sz="153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) -  Exhibition  - Ice Hockey -   Hoops  - </a:t>
            </a:r>
          </a:p>
          <a:p>
            <a:pPr marL="0" marR="0" lvl="0" indent="0" algn="ctr" rtl="0">
              <a:lnSpc>
                <a:spcPct val="80000"/>
              </a:lnSpc>
              <a:spcBef>
                <a:spcPts val="906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153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and more   </a:t>
            </a:r>
          </a:p>
          <a:p>
            <a:pPr marL="0" marR="0" lvl="0" indent="0" algn="l" rtl="0">
              <a:lnSpc>
                <a:spcPct val="80000"/>
              </a:lnSpc>
              <a:spcBef>
                <a:spcPts val="906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endParaRPr sz="1530" b="0" i="0" u="none" strike="noStrike" cap="none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1008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204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 </a:t>
            </a:r>
          </a:p>
        </p:txBody>
      </p:sp>
      <p:pic>
        <p:nvPicPr>
          <p:cNvPr id="161" name="Shape 161" descr="rocketLeague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83453" y="0"/>
            <a:ext cx="2606222" cy="21153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title"/>
          </p:nvPr>
        </p:nvSpPr>
        <p:spPr>
          <a:xfrm rot="4500063">
            <a:off x="5401532" y="2708284"/>
            <a:ext cx="4131352" cy="116033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chemeClr val="lt1"/>
              </a:buClr>
              <a:buSzPct val="25000"/>
              <a:buFont typeface="Rokkitt"/>
              <a:buNone/>
            </a:pPr>
            <a:r>
              <a:rPr lang="en-US" sz="3959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Cross-play and Users  </a:t>
            </a:r>
          </a:p>
        </p:txBody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 rot="-950333">
            <a:off x="1037646" y="305970"/>
            <a:ext cx="5088264" cy="6025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760" marR="0" lvl="0" indent="-36576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4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One of the first games to start cross-play with  networks</a:t>
            </a:r>
          </a:p>
          <a:p>
            <a:pPr marL="365760" marR="0" lvl="0" indent="-36576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4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Released Microsoft Windows and PS4 in July 2015</a:t>
            </a:r>
          </a:p>
          <a:p>
            <a:pPr marL="365760" marR="0" lvl="0" indent="-36576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4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PS4/ PC </a:t>
            </a:r>
          </a:p>
          <a:p>
            <a:pPr marL="365760" marR="0" lvl="0" indent="-36576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4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XBOX1/PC</a:t>
            </a:r>
          </a:p>
          <a:p>
            <a:pPr marL="365760" marR="0" lvl="0" indent="-365760" algn="l" rtl="0">
              <a:spcBef>
                <a:spcPts val="1080"/>
              </a:spcBef>
              <a:spcAft>
                <a:spcPts val="0"/>
              </a:spcAft>
              <a:buClr>
                <a:schemeClr val="lt1"/>
              </a:buClr>
              <a:buSzPct val="14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6 Million sales across all platforms </a:t>
            </a:r>
          </a:p>
          <a:p>
            <a:pPr marL="365760" marR="0" lvl="0" indent="-365760" algn="l" rtl="0">
              <a:spcBef>
                <a:spcPts val="1080"/>
              </a:spcBef>
              <a:spcAft>
                <a:spcPts val="0"/>
              </a:spcAft>
              <a:buClr>
                <a:schemeClr val="lt1"/>
              </a:buClr>
              <a:buSzPct val="14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18 Million unique users after a year in its first year</a:t>
            </a:r>
          </a:p>
          <a:p>
            <a:pPr marL="1691640" marR="0" lvl="5" indent="-2539" algn="l" rtl="0">
              <a:spcBef>
                <a:spcPts val="624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endParaRPr sz="1600" b="0" i="0" u="none" strike="noStrike" cap="none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  <a:p>
            <a:pPr marL="365760" marR="0" lvl="0" indent="-365760" algn="l" rtl="0">
              <a:spcBef>
                <a:spcPts val="1160"/>
              </a:spcBef>
              <a:spcAft>
                <a:spcPts val="0"/>
              </a:spcAft>
              <a:buClr>
                <a:schemeClr val="lt1"/>
              </a:buClr>
              <a:buSzPct val="140000"/>
              <a:buFont typeface="Arial"/>
              <a:buNone/>
            </a:pPr>
            <a:endParaRPr sz="2800" b="0" i="0" u="none" strike="noStrike" cap="none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pic>
        <p:nvPicPr>
          <p:cNvPr id="169" name="Shape 169" descr="rocket_league_car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24732" y="0"/>
            <a:ext cx="2226600" cy="231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Shape 170" descr="xbox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975447">
            <a:off x="-101065" y="5131907"/>
            <a:ext cx="2996208" cy="1061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Shape 171" descr="ps4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989322">
            <a:off x="635192" y="5951035"/>
            <a:ext cx="2455375" cy="511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Shape 172" descr="PC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1053818">
            <a:off x="4474391" y="3925880"/>
            <a:ext cx="1971402" cy="19714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title"/>
          </p:nvPr>
        </p:nvSpPr>
        <p:spPr>
          <a:xfrm rot="-900000">
            <a:off x="3183882" y="4760430"/>
            <a:ext cx="5004752" cy="129954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chemeClr val="lt1"/>
              </a:buClr>
              <a:buSzPct val="25000"/>
              <a:buFont typeface="Rokkitt"/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Requirements</a:t>
            </a:r>
          </a:p>
        </p:txBody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 rot="-817937">
            <a:off x="489732" y="929862"/>
            <a:ext cx="3123692" cy="452913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Hardware Requirement</a:t>
            </a:r>
          </a:p>
          <a:p>
            <a:pPr marL="0" marR="0" lvl="0" indent="0" algn="l" rtl="0">
              <a:lnSpc>
                <a:spcPct val="90000"/>
              </a:lnSpc>
              <a:spcBef>
                <a:spcPts val="92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16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PS4 </a:t>
            </a:r>
            <a:r>
              <a:rPr lang="en-US" sz="1600"/>
              <a:t>-</a:t>
            </a:r>
            <a:r>
              <a:rPr lang="en-US" sz="16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 Console and Game</a:t>
            </a:r>
          </a:p>
          <a:p>
            <a:pPr marL="0" marR="0" lvl="0" indent="0" algn="l" rtl="0">
              <a:lnSpc>
                <a:spcPct val="90000"/>
              </a:lnSpc>
              <a:spcBef>
                <a:spcPts val="92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16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XBOX1 </a:t>
            </a:r>
            <a:r>
              <a:rPr lang="en-US" sz="1600"/>
              <a:t>-</a:t>
            </a:r>
            <a:r>
              <a:rPr lang="en-US" sz="16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 Console and Game</a:t>
            </a:r>
          </a:p>
          <a:p>
            <a:pPr marL="0" marR="0" lvl="0" indent="0" algn="l" rtl="0">
              <a:lnSpc>
                <a:spcPct val="90000"/>
              </a:lnSpc>
              <a:spcBef>
                <a:spcPts val="92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16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PC Windows </a:t>
            </a:r>
            <a:r>
              <a:rPr lang="en-US" sz="1600"/>
              <a:t>-</a:t>
            </a:r>
            <a:r>
              <a:rPr lang="en-US" sz="16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 Windows 7 +</a:t>
            </a:r>
          </a:p>
          <a:p>
            <a:pPr marL="0" marR="0" lvl="0" indent="0" algn="l" rtl="0">
              <a:lnSpc>
                <a:spcPct val="90000"/>
              </a:lnSpc>
              <a:spcBef>
                <a:spcPts val="92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16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	          2GB RAM</a:t>
            </a:r>
          </a:p>
          <a:p>
            <a:pPr marL="0" marR="0" lvl="0" indent="0" algn="l" rtl="0">
              <a:lnSpc>
                <a:spcPct val="90000"/>
              </a:lnSpc>
              <a:spcBef>
                <a:spcPts val="92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16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      Mac OS X -  10.8.5 +</a:t>
            </a:r>
          </a:p>
          <a:p>
            <a:pPr marL="0" marR="0" lvl="0" indent="0" algn="l" rtl="0">
              <a:lnSpc>
                <a:spcPct val="90000"/>
              </a:lnSpc>
              <a:spcBef>
                <a:spcPts val="92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16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	           8GB Ram</a:t>
            </a:r>
          </a:p>
          <a:p>
            <a:pPr marL="0" marR="0" lvl="0" indent="0" algn="l" rtl="0">
              <a:lnSpc>
                <a:spcPct val="90000"/>
              </a:lnSpc>
              <a:spcBef>
                <a:spcPts val="92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16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PC Processor:  2.4 GHz</a:t>
            </a:r>
          </a:p>
          <a:p>
            <a:pPr marL="0" marR="0" lvl="0" indent="0" algn="l" rtl="0">
              <a:lnSpc>
                <a:spcPct val="90000"/>
              </a:lnSpc>
              <a:spcBef>
                <a:spcPts val="92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16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Storage Space - 5GB</a:t>
            </a:r>
          </a:p>
          <a:p>
            <a:pPr marL="0" marR="0" lvl="0" indent="0" algn="l" rtl="0">
              <a:lnSpc>
                <a:spcPct val="90000"/>
              </a:lnSpc>
              <a:spcBef>
                <a:spcPts val="92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16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Optional Controller for Gameplay -- Recommended</a:t>
            </a:r>
          </a:p>
          <a:p>
            <a:pPr marL="0" marR="0" lvl="0" indent="0" algn="l" rtl="0">
              <a:lnSpc>
                <a:spcPct val="90000"/>
              </a:lnSpc>
              <a:spcBef>
                <a:spcPts val="92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endParaRPr sz="1600" b="0" i="0" u="none" strike="noStrike" cap="none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92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endParaRPr sz="1600" b="0" i="0" u="none" strike="noStrike" cap="none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92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endParaRPr sz="1600" b="0" i="0" u="none" strike="noStrike" cap="none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16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endParaRPr sz="2800" b="0" i="0" u="none" strike="noStrike" cap="none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sp>
        <p:nvSpPr>
          <p:cNvPr id="179" name="Shape 179"/>
          <p:cNvSpPr txBox="1"/>
          <p:nvPr/>
        </p:nvSpPr>
        <p:spPr>
          <a:xfrm rot="-817937">
            <a:off x="4047512" y="257332"/>
            <a:ext cx="2940108" cy="452913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Online Requirements</a:t>
            </a:r>
          </a:p>
          <a:p>
            <a:pPr marL="0" marR="0" lvl="0" indent="0" algn="l" rtl="0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Broadband Internet Connection</a:t>
            </a:r>
          </a:p>
          <a:p>
            <a:pPr marL="0" marR="0" lvl="0" indent="0" algn="l" rtl="0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endParaRPr sz="1800" b="0" i="0" u="none" strike="noStrike" cap="none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  <a:p>
            <a:pPr marL="0" marR="0" lvl="0" indent="0" algn="l" rtl="0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Enables the online play with other players across the world. </a:t>
            </a:r>
          </a:p>
          <a:p>
            <a:pPr marL="0" marR="0" lvl="0" indent="0" algn="l" rtl="0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endParaRPr sz="1800" b="0" i="0" u="none" strike="noStrike" cap="none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  <a:p>
            <a:pPr marL="0" marR="0" lvl="0" indent="0" algn="l" rtl="0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endParaRPr sz="1800" b="0" i="0" u="none" strike="noStrike" cap="none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  <a:p>
            <a:pPr marL="0" marR="0" lvl="0" indent="0" algn="l" rtl="0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endParaRPr sz="1800" b="0" i="0" u="none" strike="noStrike" cap="none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pic>
        <p:nvPicPr>
          <p:cNvPr id="180" name="Shape 180" descr="controller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96692" y="5069146"/>
            <a:ext cx="1966501" cy="17915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title"/>
          </p:nvPr>
        </p:nvSpPr>
        <p:spPr>
          <a:xfrm rot="-3380191">
            <a:off x="4578273" y="2744935"/>
            <a:ext cx="5036382" cy="19971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chemeClr val="lt1"/>
              </a:buClr>
              <a:buSzPct val="25000"/>
              <a:buFont typeface="Rokkitt"/>
              <a:buNone/>
            </a:pPr>
            <a:r>
              <a:rPr lang="en-US" sz="3959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Customizing</a:t>
            </a:r>
            <a:br>
              <a:rPr lang="en-US" sz="3959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</a:br>
            <a:r>
              <a:rPr lang="en-US" sz="3959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/>
            </a:r>
            <a:br>
              <a:rPr lang="en-US" sz="3959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</a:br>
            <a:r>
              <a:rPr lang="en-US" sz="3959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“Express Yourself” </a:t>
            </a:r>
          </a:p>
        </p:txBody>
      </p:sp>
      <p:pic>
        <p:nvPicPr>
          <p:cNvPr id="186" name="Shape 186" descr="Custom.jp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-17832" b="-17832"/>
          <a:stretch/>
        </p:blipFill>
        <p:spPr>
          <a:xfrm rot="900000">
            <a:off x="367646" y="351363"/>
            <a:ext cx="5744586" cy="4377252"/>
          </a:xfrm>
          <a:prstGeom prst="roundRect">
            <a:avLst>
              <a:gd name="adj" fmla="val 4992"/>
            </a:avLst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 rot="900000">
            <a:off x="340980" y="4628419"/>
            <a:ext cx="4310914" cy="20329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More than 10 billion combinations</a:t>
            </a:r>
          </a:p>
          <a:p>
            <a:pPr marL="0" marR="0" lvl="0" indent="0" algn="ctr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/>
              <a:t>Unlockable</a:t>
            </a:r>
            <a:r>
              <a:rPr lang="en-US" sz="20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 items and vehicles</a:t>
            </a:r>
          </a:p>
          <a:p>
            <a:pPr marL="0" marR="0" lvl="0" indent="0" algn="ctr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/>
              <a:t>(Rocket Trails, Toppers, Antennas, Decals, Car Bodies, and Wheels) </a:t>
            </a:r>
          </a:p>
          <a:p>
            <a:pPr marL="0" marR="0" lvl="0" indent="0" algn="ctr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endParaRPr sz="2000" b="0" i="0" u="none" strike="noStrike" cap="none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  <a:p>
            <a:pPr marL="0" marR="0" lvl="0" indent="0" algn="ctr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endParaRPr sz="2000" b="0" i="0" u="none" strike="noStrike" cap="none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title"/>
          </p:nvPr>
        </p:nvSpPr>
        <p:spPr>
          <a:xfrm rot="-4500000">
            <a:off x="-633894" y="2921987"/>
            <a:ext cx="5064953" cy="169563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chemeClr val="lt1"/>
              </a:buClr>
              <a:buSzPct val="25000"/>
              <a:buFont typeface="Rokkitt"/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Professional Game</a:t>
            </a:r>
            <a:r>
              <a:rPr lang="en-US"/>
              <a:t>play</a:t>
            </a:r>
          </a:p>
        </p:txBody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 rot="900000">
            <a:off x="3128806" y="3205085"/>
            <a:ext cx="4713348" cy="278614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Adopted as an eSport </a:t>
            </a:r>
          </a:p>
          <a:p>
            <a:pPr marL="0" marR="0" lvl="0" indent="0" algn="ctr" rtl="0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Professional players through ESL and Major League Gaming </a:t>
            </a:r>
          </a:p>
          <a:p>
            <a:pPr marL="0" marR="0" lvl="0" indent="0" algn="ctr" rtl="0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Prize pools estimated to $255,000 this year increase f</a:t>
            </a:r>
            <a:r>
              <a:rPr lang="en-US" sz="1800"/>
              <a:t>rom $55,000 from 2015</a:t>
            </a:r>
          </a:p>
        </p:txBody>
      </p:sp>
      <p:pic>
        <p:nvPicPr>
          <p:cNvPr id="194" name="Shape 194" descr="Championship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926216">
            <a:off x="3769180" y="890186"/>
            <a:ext cx="5104570" cy="2722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>
            <a:spLocks noGrp="1"/>
          </p:cNvSpPr>
          <p:nvPr>
            <p:ph type="title"/>
          </p:nvPr>
        </p:nvSpPr>
        <p:spPr>
          <a:xfrm rot="4500000">
            <a:off x="5175503" y="2231134"/>
            <a:ext cx="4818887" cy="1435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chemeClr val="lt1"/>
              </a:buClr>
              <a:buSzPct val="25000"/>
              <a:buFont typeface="Rokkitt"/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What is good(fun) about the Game? </a:t>
            </a:r>
          </a:p>
        </p:txBody>
      </p:sp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 rot="-900000">
            <a:off x="186400" y="1774523"/>
            <a:ext cx="2213148" cy="75986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General </a:t>
            </a:r>
          </a:p>
        </p:txBody>
      </p:sp>
      <p:sp>
        <p:nvSpPr>
          <p:cNvPr id="201" name="Shape 201"/>
          <p:cNvSpPr txBox="1">
            <a:spLocks noGrp="1"/>
          </p:cNvSpPr>
          <p:nvPr>
            <p:ph type="body" idx="2"/>
          </p:nvPr>
        </p:nvSpPr>
        <p:spPr>
          <a:xfrm rot="-900000">
            <a:off x="406859" y="2350447"/>
            <a:ext cx="3525618" cy="3938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760" marR="0" lvl="0" indent="-36576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4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Demolition Derby and Soccer combined.  </a:t>
            </a:r>
          </a:p>
          <a:p>
            <a:pPr marL="731520" marR="0" lvl="1" indent="-375919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4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Twiste</a:t>
            </a:r>
            <a:r>
              <a:rPr lang="en-US"/>
              <a:t>d </a:t>
            </a:r>
            <a:r>
              <a:rPr lang="en-US" sz="20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Metal with Soccer</a:t>
            </a:r>
          </a:p>
          <a:p>
            <a:pPr marL="365760" marR="0" lvl="0" indent="-365760" algn="l" rtl="0">
              <a:spcBef>
                <a:spcPts val="1080"/>
              </a:spcBef>
              <a:spcAft>
                <a:spcPts val="0"/>
              </a:spcAft>
              <a:buClr>
                <a:schemeClr val="lt1"/>
              </a:buClr>
              <a:buSzPct val="14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Destroying or Exploding cars</a:t>
            </a:r>
          </a:p>
          <a:p>
            <a:pPr marL="365760" marR="0" lvl="0" indent="-365760" algn="l" rtl="0">
              <a:spcBef>
                <a:spcPts val="1080"/>
              </a:spcBef>
              <a:spcAft>
                <a:spcPts val="0"/>
              </a:spcAft>
              <a:buClr>
                <a:schemeClr val="lt1"/>
              </a:buClr>
              <a:buSzPct val="14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Crazy Goals and Highlights </a:t>
            </a:r>
          </a:p>
          <a:p>
            <a:pPr marL="0" marR="0" lvl="0" indent="0" algn="l" rtl="0">
              <a:spcBef>
                <a:spcPts val="108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endParaRPr sz="2400" b="0" i="0" u="none" strike="noStrike" cap="none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sp>
        <p:nvSpPr>
          <p:cNvPr id="202" name="Shape 202"/>
          <p:cNvSpPr txBox="1">
            <a:spLocks noGrp="1"/>
          </p:cNvSpPr>
          <p:nvPr>
            <p:ph type="body" idx="3"/>
          </p:nvPr>
        </p:nvSpPr>
        <p:spPr>
          <a:xfrm rot="-900000">
            <a:off x="3086256" y="543812"/>
            <a:ext cx="2645288" cy="95590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Endless Options of Gameplay</a:t>
            </a:r>
          </a:p>
        </p:txBody>
      </p:sp>
      <p:sp>
        <p:nvSpPr>
          <p:cNvPr id="203" name="Shape 203"/>
          <p:cNvSpPr txBox="1">
            <a:spLocks noGrp="1"/>
          </p:cNvSpPr>
          <p:nvPr>
            <p:ph type="body" idx="4"/>
          </p:nvPr>
        </p:nvSpPr>
        <p:spPr>
          <a:xfrm rot="-900000">
            <a:off x="3808497" y="1495881"/>
            <a:ext cx="2578607" cy="39559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760" marR="0" lvl="0" indent="-36576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41272"/>
              <a:buFont typeface="Arial"/>
              <a:buChar char="•"/>
            </a:pPr>
            <a:r>
              <a:rPr lang="en-US" sz="222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New Maps</a:t>
            </a:r>
          </a:p>
          <a:p>
            <a:pPr marL="365760" marR="0" lvl="0" indent="-365760" algn="l" rtl="0">
              <a:spcBef>
                <a:spcPts val="1044"/>
              </a:spcBef>
              <a:spcAft>
                <a:spcPts val="0"/>
              </a:spcAft>
              <a:buClr>
                <a:schemeClr val="lt1"/>
              </a:buClr>
              <a:buSzPct val="141272"/>
              <a:buFont typeface="Arial"/>
              <a:buChar char="•"/>
            </a:pPr>
            <a:r>
              <a:rPr lang="en-US" sz="222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New Mutations</a:t>
            </a:r>
          </a:p>
          <a:p>
            <a:pPr marL="365760" marR="0" lvl="0" indent="-365760" algn="l" rtl="0">
              <a:spcBef>
                <a:spcPts val="1044"/>
              </a:spcBef>
              <a:spcAft>
                <a:spcPts val="0"/>
              </a:spcAft>
              <a:buClr>
                <a:schemeClr val="lt1"/>
              </a:buClr>
              <a:buSzPct val="141272"/>
              <a:buFont typeface="Arial"/>
              <a:buChar char="•"/>
            </a:pPr>
            <a:r>
              <a:rPr lang="en-US" sz="222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New Competition</a:t>
            </a:r>
          </a:p>
          <a:p>
            <a:pPr marL="365760" marR="0" lvl="0" indent="-365760" algn="l" rtl="0">
              <a:spcBef>
                <a:spcPts val="1044"/>
              </a:spcBef>
              <a:spcAft>
                <a:spcPts val="0"/>
              </a:spcAft>
              <a:buClr>
                <a:schemeClr val="lt1"/>
              </a:buClr>
              <a:buSzPct val="141272"/>
              <a:buFont typeface="Arial"/>
              <a:buChar char="•"/>
            </a:pPr>
            <a:r>
              <a:rPr lang="en-US" sz="222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Rankings – Sense of winning</a:t>
            </a:r>
          </a:p>
          <a:p>
            <a:pPr marL="365760" marR="0" lvl="0" indent="-365760" algn="l" rtl="0">
              <a:spcBef>
                <a:spcPts val="1044"/>
              </a:spcBef>
              <a:spcAft>
                <a:spcPts val="0"/>
              </a:spcAft>
              <a:buClr>
                <a:schemeClr val="lt1"/>
              </a:buClr>
              <a:buSzPct val="141272"/>
              <a:buFont typeface="Arial"/>
              <a:buChar char="•"/>
            </a:pPr>
            <a:r>
              <a:rPr lang="en-US" sz="222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Unlocking items, and </a:t>
            </a:r>
          </a:p>
        </p:txBody>
      </p:sp>
      <p:pic>
        <p:nvPicPr>
          <p:cNvPr id="204" name="Shape 204" descr="exploding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5771" y="0"/>
            <a:ext cx="3035187" cy="19613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Kilter">
  <a:themeElements>
    <a:clrScheme name="Kilter">
      <a:dk1>
        <a:srgbClr val="000000"/>
      </a:dk1>
      <a:lt1>
        <a:srgbClr val="FFFFFF"/>
      </a:lt1>
      <a:dk2>
        <a:srgbClr val="318FC5"/>
      </a:dk2>
      <a:lt2>
        <a:srgbClr val="AEE8FB"/>
      </a:lt2>
      <a:accent1>
        <a:srgbClr val="76C5EF"/>
      </a:accent1>
      <a:accent2>
        <a:srgbClr val="FEA022"/>
      </a:accent2>
      <a:accent3>
        <a:srgbClr val="FF6700"/>
      </a:accent3>
      <a:accent4>
        <a:srgbClr val="70A525"/>
      </a:accent4>
      <a:accent5>
        <a:srgbClr val="A5D848"/>
      </a:accent5>
      <a:accent6>
        <a:srgbClr val="20768C"/>
      </a:accent6>
      <a:hlink>
        <a:srgbClr val="7AB6E8"/>
      </a:hlink>
      <a:folHlink>
        <a:srgbClr val="83B0D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332</Words>
  <Application>Microsoft Macintosh PowerPoint</Application>
  <PresentationFormat>On-screen Show (4:3)</PresentationFormat>
  <Paragraphs>91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Rokkitt</vt:lpstr>
      <vt:lpstr>Kilter</vt:lpstr>
      <vt:lpstr>Game Evaluation</vt:lpstr>
      <vt:lpstr>Rocket  League  Publisher &amp;  Developer: Psyonix  Designer Corey Davis </vt:lpstr>
      <vt:lpstr>Gameplay “Soccer 101”</vt:lpstr>
      <vt:lpstr>Game Summary</vt:lpstr>
      <vt:lpstr>Cross-play and Users  </vt:lpstr>
      <vt:lpstr>Requirements</vt:lpstr>
      <vt:lpstr>Customizing  “Express Yourself” </vt:lpstr>
      <vt:lpstr>Professional Gameplay</vt:lpstr>
      <vt:lpstr>What is good(fun) about the Game? </vt:lpstr>
      <vt:lpstr>Ratings / Awards</vt:lpstr>
      <vt:lpstr>Is it Worth it? Review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Game Evaluation</dc:title>
  <cp:lastModifiedBy>MAC</cp:lastModifiedBy>
  <cp:revision>1</cp:revision>
  <dcterms:modified xsi:type="dcterms:W3CDTF">2016-09-21T22:38:16Z</dcterms:modified>
</cp:coreProperties>
</file>