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90" y="14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9/22/2015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Rust</a:t>
            </a:r>
            <a:endParaRPr lang="en-US" dirty="0"/>
          </a:p>
        </p:txBody>
      </p:sp>
      <p:sp>
        <p:nvSpPr>
          <p:cNvPr id="3" name="Subtitle 2"/>
          <p:cNvSpPr>
            <a:spLocks noGrp="1"/>
          </p:cNvSpPr>
          <p:nvPr>
            <p:ph type="subTitle" idx="1"/>
          </p:nvPr>
        </p:nvSpPr>
        <p:spPr/>
        <p:txBody>
          <a:bodyPr/>
          <a:lstStyle/>
          <a:p>
            <a:r>
              <a:rPr lang="en-US" dirty="0" smtClean="0"/>
              <a:t>Created by </a:t>
            </a:r>
            <a:r>
              <a:rPr lang="en-US" dirty="0" err="1" smtClean="0"/>
              <a:t>Facepunch</a:t>
            </a:r>
            <a:r>
              <a:rPr lang="en-US" dirty="0" smtClean="0"/>
              <a:t> Studios</a:t>
            </a:r>
          </a:p>
          <a:p>
            <a:r>
              <a:rPr lang="en-US" dirty="0" smtClean="0"/>
              <a:t>Presented by Ben Walker</a:t>
            </a:r>
            <a:endParaRPr lang="en-US" dirty="0"/>
          </a:p>
        </p:txBody>
      </p:sp>
    </p:spTree>
    <p:extLst>
      <p:ext uri="{BB962C8B-B14F-4D97-AF65-F5344CB8AC3E}">
        <p14:creationId xmlns:p14="http://schemas.microsoft.com/office/powerpoint/2010/main" val="441639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8104" y="963860"/>
            <a:ext cx="10135767" cy="4832092"/>
          </a:xfrm>
          <a:prstGeom prst="rect">
            <a:avLst/>
          </a:prstGeom>
        </p:spPr>
        <p:txBody>
          <a:bodyPr wrap="square">
            <a:spAutoFit/>
          </a:bodyPr>
          <a:lstStyle/>
          <a:p>
            <a:pPr marL="457200" indent="-457200">
              <a:buFont typeface="Arial" panose="020B0604020202020204" pitchFamily="34" charset="0"/>
              <a:buChar char="•"/>
            </a:pPr>
            <a:r>
              <a:rPr lang="en-US" sz="2800" dirty="0" smtClean="0"/>
              <a:t>I personally have over 600 hours played in Rust over the course of its development since day one on December 11</a:t>
            </a:r>
            <a:r>
              <a:rPr lang="en-US" sz="2800" baseline="30000" dirty="0" smtClean="0"/>
              <a:t>th</a:t>
            </a:r>
            <a:r>
              <a:rPr lang="en-US" sz="2800" dirty="0" smtClean="0"/>
              <a:t> in 2013. </a:t>
            </a:r>
          </a:p>
          <a:p>
            <a:pPr marL="457200" indent="-457200">
              <a:buFont typeface="Arial" panose="020B0604020202020204" pitchFamily="34" charset="0"/>
              <a:buChar char="•"/>
            </a:pPr>
            <a:r>
              <a:rPr lang="en-US" sz="2800" dirty="0" smtClean="0"/>
              <a:t>Over its lifespan, the original game was basically scrapped and remade from the ground up keeping true to Rust’s core elements.</a:t>
            </a:r>
          </a:p>
          <a:p>
            <a:pPr marL="457200" indent="-457200">
              <a:buFont typeface="Arial" panose="020B0604020202020204" pitchFamily="34" charset="0"/>
              <a:buChar char="•"/>
            </a:pPr>
            <a:r>
              <a:rPr lang="en-US" sz="2800" dirty="0" smtClean="0"/>
              <a:t>I have convinced people to play the game or avoid it by giving true explanations about what is very good and very bad about Rust in its own regard and then compared to other survival games</a:t>
            </a:r>
          </a:p>
          <a:p>
            <a:endParaRPr lang="en-US" sz="2800" dirty="0" smtClean="0"/>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Fun or Not?</a:t>
            </a:r>
            <a:endParaRPr lang="en-US" sz="1050" dirty="0"/>
          </a:p>
        </p:txBody>
      </p:sp>
    </p:spTree>
    <p:extLst>
      <p:ext uri="{BB962C8B-B14F-4D97-AF65-F5344CB8AC3E}">
        <p14:creationId xmlns:p14="http://schemas.microsoft.com/office/powerpoint/2010/main" val="3659766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5" y="963860"/>
            <a:ext cx="9516331" cy="5386090"/>
          </a:xfrm>
          <a:prstGeom prst="rect">
            <a:avLst/>
          </a:prstGeom>
        </p:spPr>
        <p:txBody>
          <a:bodyPr wrap="square">
            <a:spAutoFit/>
          </a:bodyPr>
          <a:lstStyle/>
          <a:p>
            <a:r>
              <a:rPr lang="en-US" sz="2800" dirty="0" smtClean="0"/>
              <a:t>There are simple things that can make Rust not very fun for people to play: </a:t>
            </a:r>
          </a:p>
          <a:p>
            <a:pPr marL="914400" lvl="1" indent="-457200">
              <a:buFont typeface="Arial" panose="020B0604020202020204" pitchFamily="34" charset="0"/>
              <a:buChar char="•"/>
            </a:pPr>
            <a:r>
              <a:rPr lang="en-US" sz="2400" dirty="0" smtClean="0"/>
              <a:t>If you made a base within a 10 minute run of a group that has more people or plays more hours then it is likely that one day you will log in to see a wall blown off your base and all of your items taken</a:t>
            </a:r>
          </a:p>
          <a:p>
            <a:pPr marL="914400" lvl="1" indent="-457200">
              <a:buFont typeface="Arial" panose="020B0604020202020204" pitchFamily="34" charset="0"/>
              <a:buChar char="•"/>
            </a:pPr>
            <a:r>
              <a:rPr lang="en-US" sz="2400" dirty="0" smtClean="0"/>
              <a:t>Losing hours of work put in by multiple people is much worse than dying and respawning in a shooter game</a:t>
            </a:r>
          </a:p>
          <a:p>
            <a:pPr marL="914400" lvl="1" indent="-457200">
              <a:buFont typeface="Arial" panose="020B0604020202020204" pitchFamily="34" charset="0"/>
              <a:buChar char="•"/>
            </a:pPr>
            <a:r>
              <a:rPr lang="en-US" sz="2400" dirty="0" smtClean="0"/>
              <a:t>Servers tend to wipe everything every two weeks or so since people tend to abandon servers after that time anyway. Server wipes and people leaving make all your work disappear or pointless</a:t>
            </a:r>
          </a:p>
          <a:p>
            <a:pPr marL="914400" lvl="1" indent="-457200">
              <a:buFont typeface="Arial" panose="020B0604020202020204" pitchFamily="34" charset="0"/>
              <a:buChar char="•"/>
            </a:pPr>
            <a:r>
              <a:rPr lang="en-US" sz="2400" dirty="0" smtClean="0"/>
              <a:t>Many people break in when you are offline. You never get to defend your base and items</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Fun or </a:t>
            </a:r>
            <a:r>
              <a:rPr lang="en-US" sz="4800" dirty="0" smtClean="0">
                <a:solidFill>
                  <a:srgbClr val="FF0000"/>
                </a:solidFill>
              </a:rPr>
              <a:t>Not</a:t>
            </a:r>
            <a:r>
              <a:rPr lang="en-US" sz="4800" dirty="0" smtClean="0"/>
              <a:t>?</a:t>
            </a:r>
            <a:endParaRPr lang="en-US" sz="1050" dirty="0"/>
          </a:p>
        </p:txBody>
      </p:sp>
    </p:spTree>
    <p:extLst>
      <p:ext uri="{BB962C8B-B14F-4D97-AF65-F5344CB8AC3E}">
        <p14:creationId xmlns:p14="http://schemas.microsoft.com/office/powerpoint/2010/main" val="4138701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4" y="963860"/>
            <a:ext cx="9427840" cy="5693866"/>
          </a:xfrm>
          <a:prstGeom prst="rect">
            <a:avLst/>
          </a:prstGeom>
        </p:spPr>
        <p:txBody>
          <a:bodyPr wrap="square">
            <a:spAutoFit/>
          </a:bodyPr>
          <a:lstStyle/>
          <a:p>
            <a:r>
              <a:rPr lang="en-US" sz="2800" dirty="0" smtClean="0"/>
              <a:t>Those negatives are also what make the game fun: </a:t>
            </a:r>
          </a:p>
          <a:p>
            <a:pPr marL="914400" lvl="1" indent="-457200">
              <a:buFont typeface="Arial" panose="020B0604020202020204" pitchFamily="34" charset="0"/>
              <a:buChar char="•"/>
            </a:pPr>
            <a:r>
              <a:rPr lang="en-US" sz="2800" dirty="0"/>
              <a:t>C</a:t>
            </a:r>
            <a:r>
              <a:rPr lang="en-US" sz="2800" dirty="0" smtClean="0"/>
              <a:t>reating a base that can deter raiding players</a:t>
            </a:r>
          </a:p>
          <a:p>
            <a:pPr marL="914400" lvl="1" indent="-457200">
              <a:buFont typeface="Arial" panose="020B0604020202020204" pitchFamily="34" charset="0"/>
              <a:buChar char="•"/>
            </a:pPr>
            <a:r>
              <a:rPr lang="en-US" sz="2800" dirty="0" smtClean="0"/>
              <a:t>Raiding a poorly built base is easy loot</a:t>
            </a:r>
          </a:p>
          <a:p>
            <a:pPr marL="914400" lvl="1" indent="-457200">
              <a:buFont typeface="Arial" panose="020B0604020202020204" pitchFamily="34" charset="0"/>
              <a:buChar char="•"/>
            </a:pPr>
            <a:r>
              <a:rPr lang="en-US" sz="2800" dirty="0" smtClean="0"/>
              <a:t>Raiding a well built base is a great challenge</a:t>
            </a:r>
          </a:p>
          <a:p>
            <a:pPr marL="914400" lvl="1" indent="-457200">
              <a:buFont typeface="Arial" panose="020B0604020202020204" pitchFamily="34" charset="0"/>
              <a:buChar char="•"/>
            </a:pPr>
            <a:r>
              <a:rPr lang="en-US" sz="2800" dirty="0" smtClean="0"/>
              <a:t>Getting back at someone who killed you (and took all your items) is very rewarding</a:t>
            </a:r>
          </a:p>
          <a:p>
            <a:pPr marL="914400" lvl="1" indent="-457200">
              <a:buFont typeface="Arial" panose="020B0604020202020204" pitchFamily="34" charset="0"/>
              <a:buChar char="•"/>
            </a:pPr>
            <a:r>
              <a:rPr lang="en-US" sz="2800" dirty="0" smtClean="0"/>
              <a:t>Stealth, planning, and coordination are all key elements to success and many people enjoy these things in a game</a:t>
            </a:r>
          </a:p>
          <a:p>
            <a:pPr marL="914400" lvl="1" indent="-457200">
              <a:buFont typeface="Arial" panose="020B0604020202020204" pitchFamily="34" charset="0"/>
              <a:buChar char="•"/>
            </a:pPr>
            <a:r>
              <a:rPr lang="en-US" sz="2800" dirty="0" smtClean="0"/>
              <a:t>Exploration is rewarded with a chance to find everything from a can of tuna to an RPG Launcher and the environment is procedural so it is different every server</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solidFill>
                  <a:srgbClr val="0070C0"/>
                </a:solidFill>
              </a:rPr>
              <a:t>Fun</a:t>
            </a:r>
            <a:r>
              <a:rPr lang="en-US" sz="4800" dirty="0" smtClean="0"/>
              <a:t> or Not?</a:t>
            </a:r>
            <a:endParaRPr lang="en-US" sz="1050" dirty="0"/>
          </a:p>
        </p:txBody>
      </p:sp>
    </p:spTree>
    <p:extLst>
      <p:ext uri="{BB962C8B-B14F-4D97-AF65-F5344CB8AC3E}">
        <p14:creationId xmlns:p14="http://schemas.microsoft.com/office/powerpoint/2010/main" val="839159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5" y="963860"/>
            <a:ext cx="10135767" cy="5509200"/>
          </a:xfrm>
          <a:prstGeom prst="rect">
            <a:avLst/>
          </a:prstGeom>
        </p:spPr>
        <p:txBody>
          <a:bodyPr wrap="square">
            <a:spAutoFit/>
          </a:bodyPr>
          <a:lstStyle/>
          <a:p>
            <a:r>
              <a:rPr lang="en-US" sz="3200" dirty="0" smtClean="0"/>
              <a:t>Major  competitors are ARK: Survival Evolved, H1Z1, </a:t>
            </a:r>
            <a:r>
              <a:rPr lang="en-US" sz="3200" dirty="0" err="1" smtClean="0"/>
              <a:t>DayZ</a:t>
            </a:r>
            <a:r>
              <a:rPr lang="en-US" sz="3200" dirty="0" smtClean="0"/>
              <a:t>, 7 Days to Die, and many other survival games. I have played those survival titles and others as well</a:t>
            </a:r>
          </a:p>
          <a:p>
            <a:pPr marL="914400" lvl="1" indent="-457200">
              <a:buFont typeface="Arial" panose="020B0604020202020204" pitchFamily="34" charset="0"/>
              <a:buChar char="•"/>
            </a:pPr>
            <a:r>
              <a:rPr lang="en-US" sz="3200" dirty="0" smtClean="0"/>
              <a:t>Rust’s major downfall is that the player’s only enemy is another player. Starving, Dehydration, Radiation, and Bears/Wolves pose such little threat even a half hour in that I do not even consider them obstacles to the player</a:t>
            </a:r>
          </a:p>
          <a:p>
            <a:r>
              <a:rPr lang="en-US" sz="3200" dirty="0" smtClean="0"/>
              <a:t>			</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Similar Games</a:t>
            </a:r>
            <a:endParaRPr lang="en-US" sz="1050" dirty="0"/>
          </a:p>
        </p:txBody>
      </p:sp>
    </p:spTree>
    <p:extLst>
      <p:ext uri="{BB962C8B-B14F-4D97-AF65-F5344CB8AC3E}">
        <p14:creationId xmlns:p14="http://schemas.microsoft.com/office/powerpoint/2010/main" val="197979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5" y="963860"/>
            <a:ext cx="10135767" cy="6186309"/>
          </a:xfrm>
          <a:prstGeom prst="rect">
            <a:avLst/>
          </a:prstGeom>
        </p:spPr>
        <p:txBody>
          <a:bodyPr wrap="square">
            <a:spAutoFit/>
          </a:bodyPr>
          <a:lstStyle/>
          <a:p>
            <a:pPr marL="457200" indent="-457200">
              <a:buFont typeface="Arial" panose="020B0604020202020204" pitchFamily="34" charset="0"/>
              <a:buChar char="•"/>
            </a:pPr>
            <a:r>
              <a:rPr lang="en-US" sz="2800" dirty="0" smtClean="0"/>
              <a:t>ARK: Survival Evolved is Rust with Dinosaurs and a leveling system. The higher your level the more modern the tech you can build. Dinosaurs are a good non-player threat, but it takes MANY hours to level to the point of creating even a bow and arrow	</a:t>
            </a:r>
          </a:p>
          <a:p>
            <a:pPr marL="457200" indent="-457200">
              <a:buFont typeface="Arial" panose="020B0604020202020204" pitchFamily="34" charset="0"/>
              <a:buChar char="•"/>
            </a:pPr>
            <a:r>
              <a:rPr lang="en-US" sz="2800" dirty="0" err="1" smtClean="0"/>
              <a:t>DayZ</a:t>
            </a:r>
            <a:r>
              <a:rPr lang="en-US" sz="2800" dirty="0" smtClean="0"/>
              <a:t> is not focused on base building and everything you own is on your person. There is no offline raiding which is good, but also no base building and death is more punishing this way. Threat of zombies, starvation, and dehydration are very major.</a:t>
            </a:r>
          </a:p>
          <a:p>
            <a:pPr marL="457200" indent="-457200">
              <a:buFont typeface="Arial" panose="020B0604020202020204" pitchFamily="34" charset="0"/>
              <a:buChar char="•"/>
            </a:pPr>
            <a:r>
              <a:rPr lang="en-US" sz="2800" dirty="0" smtClean="0"/>
              <a:t>7 Days to Die zombies are so difficult to deal with that players become the minor threat. Building is voxel based and digging is a neat feature to work with.</a:t>
            </a:r>
          </a:p>
          <a:p>
            <a:r>
              <a:rPr lang="en-US" sz="3200" dirty="0" smtClean="0"/>
              <a:t>	</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Similar Games</a:t>
            </a:r>
            <a:endParaRPr lang="en-US" sz="1050" dirty="0"/>
          </a:p>
        </p:txBody>
      </p:sp>
    </p:spTree>
    <p:extLst>
      <p:ext uri="{BB962C8B-B14F-4D97-AF65-F5344CB8AC3E}">
        <p14:creationId xmlns:p14="http://schemas.microsoft.com/office/powerpoint/2010/main" val="77838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5" y="963860"/>
            <a:ext cx="9716569" cy="6186309"/>
          </a:xfrm>
          <a:prstGeom prst="rect">
            <a:avLst/>
          </a:prstGeom>
        </p:spPr>
        <p:txBody>
          <a:bodyPr wrap="square">
            <a:spAutoFit/>
          </a:bodyPr>
          <a:lstStyle/>
          <a:p>
            <a:pPr marL="457200" indent="-457200">
              <a:buFont typeface="Arial" panose="020B0604020202020204" pitchFamily="34" charset="0"/>
              <a:buChar char="•"/>
            </a:pPr>
            <a:r>
              <a:rPr lang="en-US" sz="2800" dirty="0" smtClean="0"/>
              <a:t>Rust is great to play with a group of friends if you have a few to many hours to play EVERY day. If you can play Monday and Thursday then everything you do Monday will be stolen or destroyed by Thursday</a:t>
            </a:r>
          </a:p>
          <a:p>
            <a:pPr marL="457200" indent="-457200">
              <a:buFont typeface="Arial" panose="020B0604020202020204" pitchFamily="34" charset="0"/>
              <a:buChar char="•"/>
            </a:pPr>
            <a:r>
              <a:rPr lang="en-US" sz="2800" dirty="0" smtClean="0"/>
              <a:t>Solo play is hard and different than group play (smaller bases and less items) and if you put in 8 hours then 3 people who put in 2 hours have accomplished more than you because working in groups tends to be more efficient </a:t>
            </a:r>
          </a:p>
          <a:p>
            <a:pPr marL="457200" indent="-457200">
              <a:buFont typeface="Arial" panose="020B0604020202020204" pitchFamily="34" charset="0"/>
              <a:buChar char="•"/>
            </a:pPr>
            <a:r>
              <a:rPr lang="en-US" sz="2800" dirty="0" smtClean="0"/>
              <a:t>Best base building system I have experienced in a survival game</a:t>
            </a:r>
          </a:p>
          <a:p>
            <a:pPr marL="457200" indent="-457200">
              <a:buFont typeface="Arial" panose="020B0604020202020204" pitchFamily="34" charset="0"/>
              <a:buChar char="•"/>
            </a:pPr>
            <a:r>
              <a:rPr lang="en-US" sz="2800" dirty="0" smtClean="0"/>
              <a:t>Early Access means that if you like the game now then there is even more great content to be added</a:t>
            </a:r>
          </a:p>
          <a:p>
            <a:r>
              <a:rPr lang="en-US" sz="3200" dirty="0" smtClean="0"/>
              <a:t>	</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Strengths and Weaknesses </a:t>
            </a:r>
            <a:endParaRPr lang="en-US" sz="1050" dirty="0"/>
          </a:p>
        </p:txBody>
      </p:sp>
    </p:spTree>
    <p:extLst>
      <p:ext uri="{BB962C8B-B14F-4D97-AF65-F5344CB8AC3E}">
        <p14:creationId xmlns:p14="http://schemas.microsoft.com/office/powerpoint/2010/main" val="3014974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5" y="963860"/>
            <a:ext cx="10135767" cy="5324535"/>
          </a:xfrm>
          <a:prstGeom prst="rect">
            <a:avLst/>
          </a:prstGeom>
        </p:spPr>
        <p:txBody>
          <a:bodyPr wrap="square">
            <a:spAutoFit/>
          </a:bodyPr>
          <a:lstStyle/>
          <a:p>
            <a:pPr marL="457200" indent="-457200">
              <a:buFont typeface="Arial" panose="020B0604020202020204" pitchFamily="34" charset="0"/>
              <a:buChar char="•"/>
            </a:pPr>
            <a:r>
              <a:rPr lang="en-US" sz="2800" dirty="0" smtClean="0"/>
              <a:t>If you have the time to dedicate to a survival game and you would rather build a base and kill other players instead of fighting zombies, hunger, and dehydration then Rust is the best fit.</a:t>
            </a:r>
          </a:p>
          <a:p>
            <a:pPr marL="457200" indent="-457200">
              <a:buFont typeface="Arial" panose="020B0604020202020204" pitchFamily="34" charset="0"/>
              <a:buChar char="•"/>
            </a:pPr>
            <a:r>
              <a:rPr lang="en-US" sz="2800" dirty="0" smtClean="0"/>
              <a:t>If you want to kill dinosaurs or zombies and really have to worry about food and water then there are better games out there.</a:t>
            </a:r>
          </a:p>
          <a:p>
            <a:pPr marL="457200" indent="-457200">
              <a:buFont typeface="Arial" panose="020B0604020202020204" pitchFamily="34" charset="0"/>
              <a:buChar char="•"/>
            </a:pPr>
            <a:r>
              <a:rPr lang="en-US" sz="2800" dirty="0" smtClean="0"/>
              <a:t>Luck plays a small part in Rust. You may look in your first crate and find a blueprint for C4 or you may put 20 hours on a server and never find it. RNG can be a small issue, but nothing game breaking.</a:t>
            </a:r>
          </a:p>
          <a:p>
            <a:r>
              <a:rPr lang="en-US" sz="3200" dirty="0" smtClean="0"/>
              <a:t>	</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Strengths and Weaknesses </a:t>
            </a:r>
            <a:endParaRPr lang="en-US" sz="1050" dirty="0"/>
          </a:p>
        </p:txBody>
      </p:sp>
    </p:spTree>
    <p:extLst>
      <p:ext uri="{BB962C8B-B14F-4D97-AF65-F5344CB8AC3E}">
        <p14:creationId xmlns:p14="http://schemas.microsoft.com/office/powerpoint/2010/main" val="434534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5" y="963860"/>
            <a:ext cx="10135767" cy="4462760"/>
          </a:xfrm>
          <a:prstGeom prst="rect">
            <a:avLst/>
          </a:prstGeom>
        </p:spPr>
        <p:txBody>
          <a:bodyPr wrap="square">
            <a:spAutoFit/>
          </a:bodyPr>
          <a:lstStyle/>
          <a:p>
            <a:pPr marL="457200" indent="-457200">
              <a:buFont typeface="Arial" panose="020B0604020202020204" pitchFamily="34" charset="0"/>
              <a:buChar char="•"/>
            </a:pPr>
            <a:r>
              <a:rPr lang="en-US" sz="2800" dirty="0" smtClean="0"/>
              <a:t>The first survival game to find a system to deal with offline raiding will become the most popular of the genre. People don’t like logging in to find that while they slept and went to work/school someone on a different sleep schedule broke in and undid most of the hours they put in during their limited time</a:t>
            </a:r>
          </a:p>
          <a:p>
            <a:pPr marL="457200" indent="-457200">
              <a:buFont typeface="Arial" panose="020B0604020202020204" pitchFamily="34" charset="0"/>
              <a:buChar char="•"/>
            </a:pPr>
            <a:r>
              <a:rPr lang="en-US" sz="2800" dirty="0" smtClean="0"/>
              <a:t>They plan on adding vehicles, offline base defenses, and a non-player threat to the game as time goes on and those are much needed additions</a:t>
            </a:r>
          </a:p>
          <a:p>
            <a:r>
              <a:rPr lang="en-US" sz="3200" dirty="0" smtClean="0"/>
              <a:t>	</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Possible Improvements</a:t>
            </a:r>
            <a:endParaRPr lang="en-US" sz="1050" dirty="0"/>
          </a:p>
        </p:txBody>
      </p:sp>
    </p:spTree>
    <p:extLst>
      <p:ext uri="{BB962C8B-B14F-4D97-AF65-F5344CB8AC3E}">
        <p14:creationId xmlns:p14="http://schemas.microsoft.com/office/powerpoint/2010/main" val="2547473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7899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5213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278" y="998170"/>
            <a:ext cx="10268711" cy="590931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Rust is a survival </a:t>
            </a:r>
            <a:r>
              <a:rPr lang="en-US" sz="3600" dirty="0" smtClean="0"/>
              <a:t>game</a:t>
            </a:r>
          </a:p>
          <a:p>
            <a:pPr marL="285750" indent="-285750">
              <a:buFont typeface="Arial" panose="020B0604020202020204" pitchFamily="34" charset="0"/>
              <a:buChar char="•"/>
            </a:pPr>
            <a:r>
              <a:rPr lang="en-US" sz="3600" dirty="0" smtClean="0"/>
              <a:t>Target Audience: Adults (lots of male nudity, quite violent, difficult game)</a:t>
            </a:r>
            <a:endParaRPr lang="en-US" sz="3600" dirty="0" smtClean="0"/>
          </a:p>
          <a:p>
            <a:pPr marL="285750" indent="-285750">
              <a:buFont typeface="Arial" panose="020B0604020202020204" pitchFamily="34" charset="0"/>
              <a:buChar char="•"/>
            </a:pPr>
            <a:r>
              <a:rPr lang="en-US" sz="3600" dirty="0" smtClean="0"/>
              <a:t>It is currently selling for $</a:t>
            </a:r>
            <a:r>
              <a:rPr lang="en-US" sz="3600" dirty="0" smtClean="0"/>
              <a:t>20</a:t>
            </a:r>
          </a:p>
          <a:p>
            <a:pPr marL="285750" indent="-285750">
              <a:buFont typeface="Arial" panose="020B0604020202020204" pitchFamily="34" charset="0"/>
              <a:buChar char="•"/>
            </a:pPr>
            <a:r>
              <a:rPr lang="en-US" sz="3600" dirty="0" smtClean="0"/>
              <a:t>Can buy 4 copies for $60</a:t>
            </a:r>
            <a:endParaRPr lang="en-US" sz="3600" dirty="0" smtClean="0"/>
          </a:p>
          <a:p>
            <a:pPr marL="285750" indent="-285750">
              <a:buFont typeface="Arial" panose="020B0604020202020204" pitchFamily="34" charset="0"/>
              <a:buChar char="•"/>
            </a:pPr>
            <a:r>
              <a:rPr lang="en-US" sz="3600" dirty="0" smtClean="0"/>
              <a:t>Early Access Game</a:t>
            </a:r>
          </a:p>
          <a:p>
            <a:pPr marL="285750" indent="-285750">
              <a:buFont typeface="Arial" panose="020B0604020202020204" pitchFamily="34" charset="0"/>
              <a:buChar char="•"/>
            </a:pPr>
            <a:r>
              <a:rPr lang="en-US" sz="3600" dirty="0" smtClean="0"/>
              <a:t>Available on Steam and Humble Store</a:t>
            </a:r>
          </a:p>
          <a:p>
            <a:pPr marL="285750" indent="-285750">
              <a:buFont typeface="Arial" panose="020B0604020202020204" pitchFamily="34" charset="0"/>
              <a:buChar char="•"/>
            </a:pPr>
            <a:r>
              <a:rPr lang="en-US" sz="3600" dirty="0" smtClean="0"/>
              <a:t>Steam installs the game for you and the Humble Store gives you a key to use on Steam</a:t>
            </a:r>
            <a:endParaRPr lang="en-US" sz="3600" dirty="0" smtClean="0"/>
          </a:p>
          <a:p>
            <a:pPr marL="285750" indent="-285750">
              <a:buFont typeface="Arial" panose="020B0604020202020204" pitchFamily="34" charset="0"/>
              <a:buChar char="•"/>
            </a:pPr>
            <a:endParaRPr lang="en-US" dirty="0"/>
          </a:p>
        </p:txBody>
      </p:sp>
      <p:sp>
        <p:nvSpPr>
          <p:cNvPr id="5" name="TextBox 4"/>
          <p:cNvSpPr txBox="1"/>
          <p:nvPr/>
        </p:nvSpPr>
        <p:spPr>
          <a:xfrm>
            <a:off x="275422" y="220337"/>
            <a:ext cx="11600761" cy="830997"/>
          </a:xfrm>
          <a:prstGeom prst="rect">
            <a:avLst/>
          </a:prstGeom>
          <a:noFill/>
        </p:spPr>
        <p:txBody>
          <a:bodyPr wrap="square" rtlCol="0">
            <a:spAutoFit/>
          </a:bodyPr>
          <a:lstStyle/>
          <a:p>
            <a:r>
              <a:rPr lang="en-US" sz="4800" dirty="0" smtClean="0"/>
              <a:t>Basic Information</a:t>
            </a:r>
            <a:endParaRPr lang="en-US" sz="1050" dirty="0"/>
          </a:p>
        </p:txBody>
      </p:sp>
    </p:spTree>
    <p:extLst>
      <p:ext uri="{BB962C8B-B14F-4D97-AF65-F5344CB8AC3E}">
        <p14:creationId xmlns:p14="http://schemas.microsoft.com/office/powerpoint/2010/main" val="379179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3337" y="963860"/>
            <a:ext cx="6096000" cy="5632311"/>
          </a:xfrm>
          <a:prstGeom prst="rect">
            <a:avLst/>
          </a:prstGeom>
        </p:spPr>
        <p:txBody>
          <a:bodyPr>
            <a:spAutoFit/>
          </a:bodyPr>
          <a:lstStyle/>
          <a:p>
            <a:r>
              <a:rPr lang="en-US" sz="2400" dirty="0" smtClean="0"/>
              <a:t>     Minimum </a:t>
            </a:r>
            <a:r>
              <a:rPr lang="en-US" sz="2400" dirty="0"/>
              <a:t>Requirements:				</a:t>
            </a:r>
            <a:br>
              <a:rPr lang="en-US" sz="2400" dirty="0"/>
            </a:br>
            <a:endParaRPr lang="en-US" sz="2400" dirty="0"/>
          </a:p>
          <a:p>
            <a:pPr lvl="1"/>
            <a:r>
              <a:rPr lang="en-US" sz="2400" dirty="0"/>
              <a:t>OS: Windows 7 64bit </a:t>
            </a:r>
            <a:br>
              <a:rPr lang="en-US" sz="2400" dirty="0"/>
            </a:br>
            <a:endParaRPr lang="en-US" sz="2400" dirty="0"/>
          </a:p>
          <a:p>
            <a:pPr lvl="1"/>
            <a:r>
              <a:rPr lang="en-US" sz="2400" dirty="0"/>
              <a:t>Processor: 2 </a:t>
            </a:r>
            <a:r>
              <a:rPr lang="en-US" sz="2400" dirty="0" err="1"/>
              <a:t>ghz</a:t>
            </a:r>
            <a:r>
              <a:rPr lang="en-US" sz="2400" dirty="0"/>
              <a:t> </a:t>
            </a:r>
            <a:br>
              <a:rPr lang="en-US" sz="2400" dirty="0"/>
            </a:br>
            <a:endParaRPr lang="en-US" sz="2400" dirty="0"/>
          </a:p>
          <a:p>
            <a:pPr lvl="1"/>
            <a:r>
              <a:rPr lang="en-US" sz="2400" dirty="0"/>
              <a:t>Memory: 4 GB RAM </a:t>
            </a:r>
            <a:br>
              <a:rPr lang="en-US" sz="2400" dirty="0"/>
            </a:br>
            <a:endParaRPr lang="en-US" sz="2400" dirty="0"/>
          </a:p>
          <a:p>
            <a:pPr lvl="1"/>
            <a:r>
              <a:rPr lang="en-US" sz="2400" dirty="0"/>
              <a:t>DirectX: Version 9.0 </a:t>
            </a:r>
            <a:br>
              <a:rPr lang="en-US" sz="2400" dirty="0"/>
            </a:br>
            <a:endParaRPr lang="en-US" sz="2400" dirty="0"/>
          </a:p>
          <a:p>
            <a:pPr lvl="1"/>
            <a:r>
              <a:rPr lang="en-US" sz="2400" dirty="0"/>
              <a:t>Hard Drive: 4 GB available </a:t>
            </a:r>
            <a:r>
              <a:rPr lang="en-US" sz="2400" dirty="0" smtClean="0"/>
              <a:t>space</a:t>
            </a:r>
          </a:p>
          <a:p>
            <a:pPr lvl="1"/>
            <a:endParaRPr lang="en-US" sz="2400" dirty="0"/>
          </a:p>
          <a:p>
            <a:pPr lvl="1"/>
            <a:r>
              <a:rPr lang="en-US" sz="2400" dirty="0"/>
              <a:t>Network: Broadband Internet connection </a:t>
            </a:r>
          </a:p>
          <a:p>
            <a:pPr lvl="1"/>
            <a:endParaRPr lang="en-US" sz="2400" dirty="0"/>
          </a:p>
        </p:txBody>
      </p:sp>
      <p:sp>
        <p:nvSpPr>
          <p:cNvPr id="7" name="Rectangle 6"/>
          <p:cNvSpPr/>
          <p:nvPr/>
        </p:nvSpPr>
        <p:spPr>
          <a:xfrm>
            <a:off x="5224398" y="962022"/>
            <a:ext cx="6096000" cy="6001643"/>
          </a:xfrm>
          <a:prstGeom prst="rect">
            <a:avLst/>
          </a:prstGeom>
        </p:spPr>
        <p:txBody>
          <a:bodyPr>
            <a:spAutoFit/>
          </a:bodyPr>
          <a:lstStyle/>
          <a:p>
            <a:r>
              <a:rPr lang="en-US" sz="2400" dirty="0" smtClean="0"/>
              <a:t>Actual Requirements:</a:t>
            </a:r>
          </a:p>
          <a:p>
            <a:endParaRPr lang="en-US" sz="2400" dirty="0" smtClean="0"/>
          </a:p>
          <a:p>
            <a:r>
              <a:rPr lang="en-US" sz="2400" dirty="0" smtClean="0"/>
              <a:t>OS</a:t>
            </a:r>
            <a:r>
              <a:rPr lang="en-US" sz="2400" dirty="0"/>
              <a:t>: Windows 10 64bit </a:t>
            </a:r>
            <a:br>
              <a:rPr lang="en-US" sz="2400" dirty="0"/>
            </a:br>
            <a:endParaRPr lang="en-US" sz="2400" dirty="0"/>
          </a:p>
          <a:p>
            <a:r>
              <a:rPr lang="en-US" sz="2400" dirty="0"/>
              <a:t>Processor: 3 </a:t>
            </a:r>
            <a:r>
              <a:rPr lang="en-US" sz="2400" dirty="0" err="1"/>
              <a:t>ghz</a:t>
            </a:r>
            <a:r>
              <a:rPr lang="en-US" sz="2400" dirty="0"/>
              <a:t> </a:t>
            </a:r>
            <a:br>
              <a:rPr lang="en-US" sz="2400" dirty="0"/>
            </a:br>
            <a:endParaRPr lang="en-US" sz="2400" dirty="0"/>
          </a:p>
          <a:p>
            <a:r>
              <a:rPr lang="en-US" sz="2400" dirty="0"/>
              <a:t>Memory: 8 GB RAM </a:t>
            </a:r>
            <a:br>
              <a:rPr lang="en-US" sz="2400" dirty="0"/>
            </a:br>
            <a:endParaRPr lang="en-US" sz="2400" dirty="0"/>
          </a:p>
          <a:p>
            <a:r>
              <a:rPr lang="en-US" sz="2400" dirty="0"/>
              <a:t>Graphics: </a:t>
            </a:r>
            <a:r>
              <a:rPr lang="en-US" sz="2400" dirty="0" err="1"/>
              <a:t>Nvidia</a:t>
            </a:r>
            <a:r>
              <a:rPr lang="en-US" sz="2400" dirty="0"/>
              <a:t> GTX 980 </a:t>
            </a:r>
            <a:br>
              <a:rPr lang="en-US" sz="2400" dirty="0"/>
            </a:br>
            <a:endParaRPr lang="en-US" sz="2400" dirty="0"/>
          </a:p>
          <a:p>
            <a:r>
              <a:rPr lang="en-US" sz="2400" dirty="0"/>
              <a:t>DirectX: Version 12 </a:t>
            </a:r>
            <a:br>
              <a:rPr lang="en-US" sz="2400" dirty="0"/>
            </a:br>
            <a:endParaRPr lang="en-US" sz="2400" dirty="0"/>
          </a:p>
          <a:p>
            <a:r>
              <a:rPr lang="en-US" sz="2400" dirty="0"/>
              <a:t>Network: Broadband Internet connection </a:t>
            </a:r>
            <a:br>
              <a:rPr lang="en-US" sz="2400" dirty="0"/>
            </a:br>
            <a:endParaRPr lang="en-US" sz="2400" dirty="0"/>
          </a:p>
          <a:p>
            <a:r>
              <a:rPr lang="en-US" sz="2400" dirty="0"/>
              <a:t>Hard Drive: 10 GB available space</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System Requirements</a:t>
            </a:r>
            <a:endParaRPr lang="en-US" sz="1050" dirty="0"/>
          </a:p>
        </p:txBody>
      </p:sp>
    </p:spTree>
    <p:extLst>
      <p:ext uri="{BB962C8B-B14F-4D97-AF65-F5344CB8AC3E}">
        <p14:creationId xmlns:p14="http://schemas.microsoft.com/office/powerpoint/2010/main" val="100649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7699"/>
            <a:ext cx="10741446" cy="6309420"/>
          </a:xfrm>
          <a:prstGeom prst="rect">
            <a:avLst/>
          </a:prstGeom>
          <a:noFill/>
        </p:spPr>
        <p:txBody>
          <a:bodyPr wrap="square" rtlCol="0">
            <a:spAutoFit/>
          </a:bodyPr>
          <a:lstStyle/>
          <a:p>
            <a:endParaRPr lang="en-US" sz="3600" dirty="0" smtClean="0"/>
          </a:p>
          <a:p>
            <a:endParaRPr lang="en-US" sz="3600" dirty="0"/>
          </a:p>
          <a:p>
            <a:r>
              <a:rPr lang="en-US" sz="3200" dirty="0" smtClean="0"/>
              <a:t>You wake up on an island naked with a rock the size of a football. With that beginning rock you must harvest resources then make tools, shelter, and weapons. Other players have this same goal. Up to 200 players can be on a server  before lag issues begin. The game world is persistent; when you leave, other players do not have to stop playing.</a:t>
            </a:r>
          </a:p>
          <a:p>
            <a:endParaRPr lang="en-US" sz="3600" dirty="0" smtClean="0"/>
          </a:p>
          <a:p>
            <a:endParaRPr lang="en-US" sz="3600" dirty="0"/>
          </a:p>
          <a:p>
            <a:endParaRPr lang="en-US" sz="3600" dirty="0"/>
          </a:p>
        </p:txBody>
      </p:sp>
      <p:sp>
        <p:nvSpPr>
          <p:cNvPr id="5" name="TextBox 4"/>
          <p:cNvSpPr txBox="1"/>
          <p:nvPr/>
        </p:nvSpPr>
        <p:spPr>
          <a:xfrm>
            <a:off x="275422" y="220337"/>
            <a:ext cx="11600761" cy="830997"/>
          </a:xfrm>
          <a:prstGeom prst="rect">
            <a:avLst/>
          </a:prstGeom>
          <a:noFill/>
        </p:spPr>
        <p:txBody>
          <a:bodyPr wrap="square" rtlCol="0">
            <a:spAutoFit/>
          </a:bodyPr>
          <a:lstStyle/>
          <a:p>
            <a:r>
              <a:rPr lang="en-US" sz="4800" dirty="0" smtClean="0"/>
              <a:t>Summary</a:t>
            </a:r>
            <a:endParaRPr lang="en-US" sz="1050" dirty="0"/>
          </a:p>
        </p:txBody>
      </p:sp>
    </p:spTree>
    <p:extLst>
      <p:ext uri="{BB962C8B-B14F-4D97-AF65-F5344CB8AC3E}">
        <p14:creationId xmlns:p14="http://schemas.microsoft.com/office/powerpoint/2010/main" val="2564749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270" y="1987109"/>
            <a:ext cx="10741446" cy="3970318"/>
          </a:xfrm>
          <a:prstGeom prst="rect">
            <a:avLst/>
          </a:prstGeom>
          <a:noFill/>
        </p:spPr>
        <p:txBody>
          <a:bodyPr wrap="square" rtlCol="0">
            <a:spAutoFit/>
          </a:bodyPr>
          <a:lstStyle/>
          <a:p>
            <a:r>
              <a:rPr lang="en-US" sz="3600" dirty="0" smtClean="0"/>
              <a:t>View -- First </a:t>
            </a:r>
            <a:r>
              <a:rPr lang="en-US" sz="3600" dirty="0"/>
              <a:t>person shooter</a:t>
            </a:r>
          </a:p>
          <a:p>
            <a:r>
              <a:rPr lang="en-US" sz="3600" dirty="0"/>
              <a:t>Inventory System (Drag and </a:t>
            </a:r>
            <a:r>
              <a:rPr lang="en-US" sz="3600" dirty="0" smtClean="0"/>
              <a:t>Drop)</a:t>
            </a:r>
          </a:p>
          <a:p>
            <a:r>
              <a:rPr lang="en-US" sz="3600" dirty="0" smtClean="0"/>
              <a:t>Crafting List (Buttons</a:t>
            </a:r>
            <a:r>
              <a:rPr lang="en-US" sz="3600" dirty="0"/>
              <a:t>)</a:t>
            </a:r>
          </a:p>
          <a:p>
            <a:r>
              <a:rPr lang="en-US" sz="3600" dirty="0" smtClean="0"/>
              <a:t>Interaction (Radial Menus)</a:t>
            </a:r>
            <a:endParaRPr lang="en-US" sz="3600" dirty="0"/>
          </a:p>
          <a:p>
            <a:endParaRPr lang="en-US" sz="3600" dirty="0" smtClean="0"/>
          </a:p>
          <a:p>
            <a:endParaRPr lang="en-US" sz="3600" dirty="0"/>
          </a:p>
          <a:p>
            <a:endParaRPr lang="en-US" sz="3600" dirty="0"/>
          </a:p>
        </p:txBody>
      </p:sp>
      <p:sp>
        <p:nvSpPr>
          <p:cNvPr id="3" name="TextBox 2"/>
          <p:cNvSpPr txBox="1"/>
          <p:nvPr/>
        </p:nvSpPr>
        <p:spPr>
          <a:xfrm>
            <a:off x="275422" y="220337"/>
            <a:ext cx="11600761" cy="830997"/>
          </a:xfrm>
          <a:prstGeom prst="rect">
            <a:avLst/>
          </a:prstGeom>
          <a:noFill/>
        </p:spPr>
        <p:txBody>
          <a:bodyPr wrap="square" rtlCol="0">
            <a:spAutoFit/>
          </a:bodyPr>
          <a:lstStyle/>
          <a:p>
            <a:r>
              <a:rPr lang="en-US" sz="4800" dirty="0" smtClean="0"/>
              <a:t>User Interface</a:t>
            </a:r>
            <a:endParaRPr lang="en-US" sz="1050" dirty="0"/>
          </a:p>
        </p:txBody>
      </p:sp>
    </p:spTree>
    <p:extLst>
      <p:ext uri="{BB962C8B-B14F-4D97-AF65-F5344CB8AC3E}">
        <p14:creationId xmlns:p14="http://schemas.microsoft.com/office/powerpoint/2010/main" val="178501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278" y="1382429"/>
            <a:ext cx="10741446" cy="544764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Early Game -- Using tools to gather resources in order to build more tools and a base to protect your belongings. Hunting for food using a bow</a:t>
            </a:r>
          </a:p>
          <a:p>
            <a:pPr marL="342900" indent="-342900">
              <a:buFont typeface="Arial" panose="020B0604020202020204" pitchFamily="34" charset="0"/>
              <a:buChar char="•"/>
            </a:pPr>
            <a:r>
              <a:rPr lang="en-US" sz="2400" dirty="0" smtClean="0"/>
              <a:t>Mid-Game – exploring the areas surrounding your base in order to find gear (armor, weapons, extra food, blueprints that allow you to craft new items) or perhaps another player to kill (when you kill a player you can take everything they have on them)</a:t>
            </a:r>
          </a:p>
          <a:p>
            <a:pPr marL="342900" indent="-342900">
              <a:buFont typeface="Arial" panose="020B0604020202020204" pitchFamily="34" charset="0"/>
              <a:buChar char="•"/>
            </a:pPr>
            <a:r>
              <a:rPr lang="en-US" sz="2400" dirty="0" smtClean="0"/>
              <a:t>Late-Game – Taking guns and explosives to break into a player’s base in order to take everything that have gathered and stored (whether they are online...OR NOT!)</a:t>
            </a:r>
            <a:endParaRPr lang="en-US" sz="2400" dirty="0"/>
          </a:p>
          <a:p>
            <a:endParaRPr lang="en-US" sz="3600" dirty="0" smtClean="0"/>
          </a:p>
          <a:p>
            <a:endParaRPr lang="en-US" sz="3600" dirty="0"/>
          </a:p>
          <a:p>
            <a:endParaRPr lang="en-US" sz="3600" dirty="0"/>
          </a:p>
        </p:txBody>
      </p:sp>
      <p:sp>
        <p:nvSpPr>
          <p:cNvPr id="3" name="TextBox 2"/>
          <p:cNvSpPr txBox="1"/>
          <p:nvPr/>
        </p:nvSpPr>
        <p:spPr>
          <a:xfrm>
            <a:off x="275422" y="220337"/>
            <a:ext cx="11600761" cy="830997"/>
          </a:xfrm>
          <a:prstGeom prst="rect">
            <a:avLst/>
          </a:prstGeom>
          <a:noFill/>
        </p:spPr>
        <p:txBody>
          <a:bodyPr wrap="square" rtlCol="0">
            <a:spAutoFit/>
          </a:bodyPr>
          <a:lstStyle/>
          <a:p>
            <a:r>
              <a:rPr lang="en-US" sz="4800" dirty="0" smtClean="0"/>
              <a:t>Gameplay</a:t>
            </a:r>
            <a:endParaRPr lang="en-US" sz="1050" dirty="0"/>
          </a:p>
        </p:txBody>
      </p:sp>
    </p:spTree>
    <p:extLst>
      <p:ext uri="{BB962C8B-B14F-4D97-AF65-F5344CB8AC3E}">
        <p14:creationId xmlns:p14="http://schemas.microsoft.com/office/powerpoint/2010/main" val="959765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278" y="1382429"/>
            <a:ext cx="10741446" cy="6186309"/>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Working as a group gives people a huge advantage over solo players</a:t>
            </a:r>
          </a:p>
          <a:p>
            <a:pPr marL="342900" indent="-342900">
              <a:buFont typeface="Arial" panose="020B0604020202020204" pitchFamily="34" charset="0"/>
              <a:buChar char="•"/>
            </a:pPr>
            <a:r>
              <a:rPr lang="en-US" sz="2400" dirty="0" smtClean="0"/>
              <a:t>A player is only as good as the amount of items they have stored, the size of their base, the number of people in their group, and the number of hours each day that they can play</a:t>
            </a:r>
          </a:p>
          <a:p>
            <a:pPr marL="342900" indent="-342900">
              <a:buFont typeface="Arial" panose="020B0604020202020204" pitchFamily="34" charset="0"/>
              <a:buChar char="•"/>
            </a:pPr>
            <a:r>
              <a:rPr lang="en-US" sz="2400" dirty="0" smtClean="0"/>
              <a:t>More numbers or more hours played will beat out any amount of skill a player may have if they hope to compete for territory that a larger or more active group plans to control</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endParaRPr lang="en-US" sz="2400" dirty="0"/>
          </a:p>
          <a:p>
            <a:endParaRPr lang="en-US" sz="3600" dirty="0" smtClean="0"/>
          </a:p>
          <a:p>
            <a:endParaRPr lang="en-US" sz="3600" dirty="0"/>
          </a:p>
          <a:p>
            <a:endParaRPr lang="en-US" sz="3600" dirty="0"/>
          </a:p>
        </p:txBody>
      </p:sp>
      <p:sp>
        <p:nvSpPr>
          <p:cNvPr id="3" name="TextBox 2"/>
          <p:cNvSpPr txBox="1"/>
          <p:nvPr/>
        </p:nvSpPr>
        <p:spPr>
          <a:xfrm>
            <a:off x="275422" y="220337"/>
            <a:ext cx="11600761" cy="830997"/>
          </a:xfrm>
          <a:prstGeom prst="rect">
            <a:avLst/>
          </a:prstGeom>
          <a:noFill/>
        </p:spPr>
        <p:txBody>
          <a:bodyPr wrap="square" rtlCol="0">
            <a:spAutoFit/>
          </a:bodyPr>
          <a:lstStyle/>
          <a:p>
            <a:r>
              <a:rPr lang="en-US" sz="4800" dirty="0" smtClean="0"/>
              <a:t>Gameplay</a:t>
            </a:r>
            <a:endParaRPr lang="en-US" sz="1050" dirty="0"/>
          </a:p>
        </p:txBody>
      </p:sp>
      <p:sp>
        <p:nvSpPr>
          <p:cNvPr id="2" name="TextBox 1"/>
          <p:cNvSpPr txBox="1"/>
          <p:nvPr/>
        </p:nvSpPr>
        <p:spPr>
          <a:xfrm>
            <a:off x="475680" y="4859043"/>
            <a:ext cx="6928010" cy="1200329"/>
          </a:xfrm>
          <a:prstGeom prst="rect">
            <a:avLst/>
          </a:prstGeom>
          <a:noFill/>
        </p:spPr>
        <p:txBody>
          <a:bodyPr wrap="square" rtlCol="0">
            <a:spAutoFit/>
          </a:bodyPr>
          <a:lstStyle/>
          <a:p>
            <a:r>
              <a:rPr lang="en-US" sz="2400" dirty="0"/>
              <a:t>This is not specific to Rust. Groups and activity are major components of most survival games.</a:t>
            </a:r>
          </a:p>
        </p:txBody>
      </p:sp>
    </p:spTree>
    <p:extLst>
      <p:ext uri="{BB962C8B-B14F-4D97-AF65-F5344CB8AC3E}">
        <p14:creationId xmlns:p14="http://schemas.microsoft.com/office/powerpoint/2010/main" val="4092314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8104" y="963860"/>
            <a:ext cx="10135767" cy="4401205"/>
          </a:xfrm>
          <a:prstGeom prst="rect">
            <a:avLst/>
          </a:prstGeom>
        </p:spPr>
        <p:txBody>
          <a:bodyPr wrap="square">
            <a:spAutoFit/>
          </a:bodyPr>
          <a:lstStyle/>
          <a:p>
            <a:pPr marL="457200" indent="-457200">
              <a:buFont typeface="Arial" panose="020B0604020202020204" pitchFamily="34" charset="0"/>
              <a:buChar char="•"/>
            </a:pPr>
            <a:r>
              <a:rPr lang="en-US" sz="2800" dirty="0" smtClean="0"/>
              <a:t>Rust was made using Unity and has a 3D, realistic design</a:t>
            </a:r>
          </a:p>
          <a:p>
            <a:pPr marL="457200" indent="-457200">
              <a:buFont typeface="Arial" panose="020B0604020202020204" pitchFamily="34" charset="0"/>
              <a:buChar char="•"/>
            </a:pPr>
            <a:r>
              <a:rPr lang="en-US" sz="2800" dirty="0" smtClean="0"/>
              <a:t>Rust has one song which is just ambient noise to block out the silence that surrounds the player. </a:t>
            </a:r>
          </a:p>
          <a:p>
            <a:pPr marL="457200" indent="-457200">
              <a:buFont typeface="Arial" panose="020B0604020202020204" pitchFamily="34" charset="0"/>
              <a:buChar char="•"/>
            </a:pPr>
            <a:r>
              <a:rPr lang="en-US" sz="2800" dirty="0" smtClean="0"/>
              <a:t>Many people turn off the music and turn up their sound in order to hear footsteps, rustling of bushes, growls of bears or wolves, or the sounds of gunfire. </a:t>
            </a:r>
          </a:p>
          <a:p>
            <a:pPr marL="457200" indent="-457200">
              <a:buFont typeface="Arial" panose="020B0604020202020204" pitchFamily="34" charset="0"/>
              <a:buChar char="•"/>
            </a:pPr>
            <a:r>
              <a:rPr lang="en-US" sz="2800" dirty="0" smtClean="0"/>
              <a:t>Hearing a threat from a distance can mean the difference between life or death and music can destroy that opportunity.</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Art and Sound/Music</a:t>
            </a:r>
            <a:endParaRPr lang="en-US" sz="1050" dirty="0"/>
          </a:p>
        </p:txBody>
      </p:sp>
    </p:spTree>
    <p:extLst>
      <p:ext uri="{BB962C8B-B14F-4D97-AF65-F5344CB8AC3E}">
        <p14:creationId xmlns:p14="http://schemas.microsoft.com/office/powerpoint/2010/main" val="4052726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8104" y="963860"/>
            <a:ext cx="10135767" cy="4401205"/>
          </a:xfrm>
          <a:prstGeom prst="rect">
            <a:avLst/>
          </a:prstGeom>
        </p:spPr>
        <p:txBody>
          <a:bodyPr wrap="square">
            <a:spAutoFit/>
          </a:bodyPr>
          <a:lstStyle/>
          <a:p>
            <a:pPr marL="457200" indent="-457200">
              <a:buFont typeface="Arial" panose="020B0604020202020204" pitchFamily="34" charset="0"/>
              <a:buChar char="•"/>
            </a:pPr>
            <a:r>
              <a:rPr lang="en-US" sz="2800" dirty="0" smtClean="0"/>
              <a:t>Rust is an Early Access game. This means that the game is not officially released. The game has many bugs and that is expected since new content is added every two weeks</a:t>
            </a:r>
          </a:p>
          <a:p>
            <a:pPr marL="457200" indent="-457200">
              <a:buFont typeface="Arial" panose="020B0604020202020204" pitchFamily="34" charset="0"/>
              <a:buChar char="•"/>
            </a:pPr>
            <a:r>
              <a:rPr lang="en-US" sz="2800" dirty="0" smtClean="0"/>
              <a:t>Major bugs are fixed almost immediately since players invest so much time and have so much to lose in this type of game</a:t>
            </a:r>
          </a:p>
          <a:p>
            <a:pPr marL="457200" indent="-457200">
              <a:buFont typeface="Arial" panose="020B0604020202020204" pitchFamily="34" charset="0"/>
              <a:buChar char="•"/>
            </a:pPr>
            <a:r>
              <a:rPr lang="en-US" sz="2800" dirty="0" smtClean="0"/>
              <a:t>Certain bugs may have been created and others fixed since I last played a few weeks ago. The game is constantly changing.</a:t>
            </a:r>
          </a:p>
        </p:txBody>
      </p:sp>
      <p:sp>
        <p:nvSpPr>
          <p:cNvPr id="8" name="TextBox 7"/>
          <p:cNvSpPr txBox="1"/>
          <p:nvPr/>
        </p:nvSpPr>
        <p:spPr>
          <a:xfrm>
            <a:off x="275422" y="220337"/>
            <a:ext cx="11600761" cy="830997"/>
          </a:xfrm>
          <a:prstGeom prst="rect">
            <a:avLst/>
          </a:prstGeom>
          <a:noFill/>
        </p:spPr>
        <p:txBody>
          <a:bodyPr wrap="square" rtlCol="0">
            <a:spAutoFit/>
          </a:bodyPr>
          <a:lstStyle/>
          <a:p>
            <a:r>
              <a:rPr lang="en-US" sz="4800" dirty="0" smtClean="0"/>
              <a:t>Bugs</a:t>
            </a:r>
            <a:endParaRPr lang="en-US" sz="1050" dirty="0"/>
          </a:p>
        </p:txBody>
      </p:sp>
    </p:spTree>
    <p:extLst>
      <p:ext uri="{BB962C8B-B14F-4D97-AF65-F5344CB8AC3E}">
        <p14:creationId xmlns:p14="http://schemas.microsoft.com/office/powerpoint/2010/main" val="4054792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174</TotalTime>
  <Words>1347</Words>
  <Application>Microsoft Office PowerPoint</Application>
  <PresentationFormat>Widescreen</PresentationFormat>
  <Paragraphs>106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Slice</vt:lpstr>
      <vt:lpstr>Rust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Rust</dc:title>
  <dc:creator>Ben Walker</dc:creator>
  <cp:lastModifiedBy>Ben Walker</cp:lastModifiedBy>
  <cp:revision>26</cp:revision>
  <dcterms:created xsi:type="dcterms:W3CDTF">2015-09-22T19:03:23Z</dcterms:created>
  <dcterms:modified xsi:type="dcterms:W3CDTF">2015-09-22T23:23:59Z</dcterms:modified>
</cp:coreProperties>
</file>