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8" r:id="rId9"/>
    <p:sldId id="269" r:id="rId10"/>
    <p:sldId id="262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14190-262F-4FE1-9397-24CAAF1697B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93D52-3737-4A19-AD16-AA7B346500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93D52-3737-4A19-AD16-AA7B346500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83CF4A1-7D8B-433A-9C23-E8A37E77986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03CFD9-7E8E-4D4C-BB3D-0AA8ADE94C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F4A1-7D8B-433A-9C23-E8A37E77986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3CFD9-7E8E-4D4C-BB3D-0AA8ADE94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F4A1-7D8B-433A-9C23-E8A37E77986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3CFD9-7E8E-4D4C-BB3D-0AA8ADE94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F4A1-7D8B-433A-9C23-E8A37E77986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3CFD9-7E8E-4D4C-BB3D-0AA8ADE94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83CF4A1-7D8B-433A-9C23-E8A37E77986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03CFD9-7E8E-4D4C-BB3D-0AA8ADE94C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F4A1-7D8B-433A-9C23-E8A37E77986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403CFD9-7E8E-4D4C-BB3D-0AA8ADE94C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F4A1-7D8B-433A-9C23-E8A37E77986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403CFD9-7E8E-4D4C-BB3D-0AA8ADE94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F4A1-7D8B-433A-9C23-E8A37E77986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3CFD9-7E8E-4D4C-BB3D-0AA8ADE94C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F4A1-7D8B-433A-9C23-E8A37E77986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03CFD9-7E8E-4D4C-BB3D-0AA8ADE94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83CF4A1-7D8B-433A-9C23-E8A37E77986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03CFD9-7E8E-4D4C-BB3D-0AA8ADE94C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83CF4A1-7D8B-433A-9C23-E8A37E77986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403CFD9-7E8E-4D4C-BB3D-0AA8ADE94C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83CF4A1-7D8B-433A-9C23-E8A37E77986B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403CFD9-7E8E-4D4C-BB3D-0AA8ADE94C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inxile-entertainment.com/wasteland/img/pages/media/WL2logo-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5105400"/>
            <a:ext cx="6400800" cy="1752600"/>
          </a:xfrm>
        </p:spPr>
        <p:txBody>
          <a:bodyPr/>
          <a:lstStyle/>
          <a:p>
            <a:r>
              <a:rPr lang="en-US" dirty="0" smtClean="0"/>
              <a:t>By Alex </a:t>
            </a:r>
            <a:r>
              <a:rPr lang="en-US" dirty="0" err="1" smtClean="0"/>
              <a:t>Rebain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Bug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5F27E612106FD6DE899D99370656EB1A292437B5 (1920×108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Compare?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many recent games in a similar genre</a:t>
            </a:r>
          </a:p>
          <a:p>
            <a:endParaRPr lang="en-US" dirty="0" smtClean="0"/>
          </a:p>
          <a:p>
            <a:r>
              <a:rPr lang="en-US" dirty="0" smtClean="0"/>
              <a:t>Divinity: Original Sin</a:t>
            </a:r>
          </a:p>
          <a:p>
            <a:endParaRPr lang="en-US" dirty="0"/>
          </a:p>
          <a:p>
            <a:r>
              <a:rPr lang="en-US" dirty="0" smtClean="0"/>
              <a:t>Best comparison is Fallout 1&amp;2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to Fallout 1&amp;2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Newer graphics and sounds, not necessarily better</a:t>
            </a:r>
          </a:p>
          <a:p>
            <a:endParaRPr lang="en-US" dirty="0"/>
          </a:p>
          <a:p>
            <a:r>
              <a:rPr lang="en-US" dirty="0" smtClean="0"/>
              <a:t>Better combat (more tactics and cover)</a:t>
            </a:r>
          </a:p>
          <a:p>
            <a:endParaRPr lang="en-US" dirty="0"/>
          </a:p>
          <a:p>
            <a:r>
              <a:rPr lang="en-US" dirty="0" smtClean="0"/>
              <a:t>Less ways to solve problems</a:t>
            </a:r>
          </a:p>
          <a:p>
            <a:endParaRPr lang="en-US" dirty="0"/>
          </a:p>
          <a:p>
            <a:r>
              <a:rPr lang="en-US" dirty="0" smtClean="0"/>
              <a:t>Slightly less interesting world</a:t>
            </a:r>
          </a:p>
          <a:p>
            <a:endParaRPr lang="en-US" dirty="0" smtClean="0"/>
          </a:p>
          <a:p>
            <a:r>
              <a:rPr lang="en-US" dirty="0" smtClean="0"/>
              <a:t>A lot of the same design aspects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5.gamespot.com/uploads/original/mig/1/8/2/1/2051821-664099_20130822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62200" y="-152400"/>
            <a:ext cx="11506200" cy="701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6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Recommended to any RPG fans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sz="2600" dirty="0" smtClean="0"/>
              <a:t>Strengths:</a:t>
            </a:r>
          </a:p>
          <a:p>
            <a:pPr lvl="1">
              <a:buNone/>
            </a:pPr>
            <a:r>
              <a:rPr lang="en-US" dirty="0" smtClean="0"/>
              <a:t>   Classing </a:t>
            </a:r>
            <a:r>
              <a:rPr lang="en-US" dirty="0" err="1" smtClean="0"/>
              <a:t>cRPG</a:t>
            </a:r>
            <a:r>
              <a:rPr lang="en-US" dirty="0" smtClean="0"/>
              <a:t> </a:t>
            </a:r>
            <a:r>
              <a:rPr lang="en-US" dirty="0" err="1" smtClean="0"/>
              <a:t>gameplay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Strategic and challenging combat</a:t>
            </a:r>
          </a:p>
          <a:p>
            <a:pPr lvl="1">
              <a:buNone/>
            </a:pPr>
            <a:r>
              <a:rPr lang="en-US" dirty="0" smtClean="0"/>
              <a:t>   High replay ability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Weaknesses: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Poor graphics</a:t>
            </a:r>
          </a:p>
          <a:p>
            <a:pPr lvl="1">
              <a:buNone/>
            </a:pPr>
            <a:r>
              <a:rPr lang="en-US" dirty="0" smtClean="0"/>
              <a:t>	Many Bugs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Weak voice acting</a:t>
            </a:r>
          </a:p>
          <a:p>
            <a:pPr lvl="1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Game Title: Wasteland 2</a:t>
            </a:r>
          </a:p>
          <a:p>
            <a:endParaRPr lang="en-US" dirty="0" smtClean="0"/>
          </a:p>
          <a:p>
            <a:r>
              <a:rPr lang="en-US" dirty="0" smtClean="0"/>
              <a:t>Developer: </a:t>
            </a:r>
            <a:r>
              <a:rPr lang="en-US" dirty="0" err="1" smtClean="0"/>
              <a:t>inXile</a:t>
            </a:r>
            <a:r>
              <a:rPr lang="en-US" dirty="0" smtClean="0"/>
              <a:t> Entertainment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Genre: Isometric RPG</a:t>
            </a:r>
          </a:p>
          <a:p>
            <a:endParaRPr lang="en-US" dirty="0" smtClean="0"/>
          </a:p>
          <a:p>
            <a:r>
              <a:rPr lang="en-US" dirty="0" smtClean="0"/>
              <a:t>Game Engine: Unity</a:t>
            </a:r>
          </a:p>
          <a:p>
            <a:endParaRPr lang="en-US" dirty="0" smtClean="0"/>
          </a:p>
          <a:p>
            <a:r>
              <a:rPr lang="en-US" dirty="0" smtClean="0"/>
              <a:t>Current Price: $40.00</a:t>
            </a:r>
          </a:p>
          <a:p>
            <a:endParaRPr lang="en-US" dirty="0"/>
          </a:p>
          <a:p>
            <a:r>
              <a:rPr lang="en-US" dirty="0" smtClean="0"/>
              <a:t>ESRB Rating: </a:t>
            </a:r>
            <a:r>
              <a:rPr lang="en-US" dirty="0" smtClean="0"/>
              <a:t>Mature</a:t>
            </a:r>
          </a:p>
          <a:p>
            <a:endParaRPr lang="en-US" dirty="0" smtClean="0"/>
          </a:p>
          <a:p>
            <a:r>
              <a:rPr lang="en-US" dirty="0" smtClean="0"/>
              <a:t>Funded through </a:t>
            </a:r>
            <a:r>
              <a:rPr lang="en-US" dirty="0" err="1" smtClean="0"/>
              <a:t>kickstarter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953000" cy="4525963"/>
          </a:xfrm>
        </p:spPr>
        <p:txBody>
          <a:bodyPr>
            <a:normAutofit/>
          </a:bodyPr>
          <a:lstStyle/>
          <a:p>
            <a:endParaRPr lang="en-US" sz="2000" b="1" cap="all" dirty="0" smtClean="0"/>
          </a:p>
          <a:p>
            <a:endParaRPr lang="en-US" sz="2000" b="1" cap="all" dirty="0" smtClean="0"/>
          </a:p>
          <a:p>
            <a:pPr>
              <a:buNone/>
            </a:pPr>
            <a:r>
              <a:rPr lang="en-US" sz="2000" b="1" cap="all" dirty="0" smtClean="0"/>
              <a:t>    MINIMUM</a:t>
            </a:r>
            <a:r>
              <a:rPr lang="en-US" sz="2000" b="1" cap="all" dirty="0"/>
              <a:t>:</a:t>
            </a:r>
            <a:r>
              <a:rPr lang="en-US" sz="1900" b="1" dirty="0"/>
              <a:t> </a:t>
            </a:r>
            <a:endParaRPr lang="en-US" sz="1900" b="1" dirty="0" smtClean="0"/>
          </a:p>
          <a:p>
            <a:pPr>
              <a:buNone/>
            </a:pPr>
            <a:r>
              <a:rPr lang="en-US" sz="1900" dirty="0"/>
              <a:t/>
            </a:r>
            <a:br>
              <a:rPr lang="en-US" sz="1900" dirty="0"/>
            </a:br>
            <a:r>
              <a:rPr lang="en-US" sz="1900" dirty="0" smtClean="0"/>
              <a:t>OS</a:t>
            </a:r>
            <a:r>
              <a:rPr lang="en-US" sz="1900" dirty="0"/>
              <a:t>: Windows XP/Vista/7/8/8.1 (32 </a:t>
            </a:r>
            <a:r>
              <a:rPr lang="en-US" sz="1900" dirty="0" smtClean="0"/>
              <a:t>or </a:t>
            </a:r>
          </a:p>
          <a:p>
            <a:pPr>
              <a:buNone/>
            </a:pPr>
            <a:r>
              <a:rPr lang="en-US" sz="1900" dirty="0" smtClean="0"/>
              <a:t>     64 </a:t>
            </a:r>
            <a:r>
              <a:rPr lang="en-US" sz="1900" dirty="0"/>
              <a:t>bit) </a:t>
            </a:r>
            <a:br>
              <a:rPr lang="en-US" sz="1900" dirty="0"/>
            </a:br>
            <a:r>
              <a:rPr lang="en-US" sz="1900" dirty="0" smtClean="0"/>
              <a:t>Processor</a:t>
            </a:r>
            <a:r>
              <a:rPr lang="en-US" sz="1900" dirty="0"/>
              <a:t>: Intel Core 2 Duo or AMD equivalent </a:t>
            </a:r>
            <a:br>
              <a:rPr lang="en-US" sz="1900" dirty="0"/>
            </a:br>
            <a:r>
              <a:rPr lang="en-US" sz="1900" dirty="0" smtClean="0"/>
              <a:t>Memory</a:t>
            </a:r>
            <a:r>
              <a:rPr lang="en-US" sz="1900" dirty="0"/>
              <a:t>: 4 GB RAM </a:t>
            </a:r>
            <a:br>
              <a:rPr lang="en-US" sz="1900" dirty="0"/>
            </a:br>
            <a:r>
              <a:rPr lang="en-US" sz="1900" dirty="0" smtClean="0"/>
              <a:t>Graphics</a:t>
            </a:r>
            <a:r>
              <a:rPr lang="en-US" sz="1900" dirty="0"/>
              <a:t>: NVIDIA </a:t>
            </a:r>
            <a:r>
              <a:rPr lang="en-US" sz="1900" dirty="0" err="1"/>
              <a:t>GeForce</a:t>
            </a:r>
            <a:r>
              <a:rPr lang="en-US" sz="1900" dirty="0"/>
              <a:t> GTX 260 or </a:t>
            </a:r>
            <a:r>
              <a:rPr lang="en-US" sz="1900" dirty="0" err="1"/>
              <a:t>Radeon</a:t>
            </a:r>
            <a:r>
              <a:rPr lang="en-US" sz="1900" dirty="0"/>
              <a:t> HD 4850 (512 MB VRAM) </a:t>
            </a:r>
            <a:br>
              <a:rPr lang="en-US" sz="1900" dirty="0"/>
            </a:br>
            <a:r>
              <a:rPr lang="en-US" sz="1900" dirty="0" smtClean="0"/>
              <a:t>DirectX</a:t>
            </a:r>
            <a:r>
              <a:rPr lang="en-US" sz="1900" dirty="0"/>
              <a:t>: Version 9.0c </a:t>
            </a:r>
            <a:br>
              <a:rPr lang="en-US" sz="1900" dirty="0"/>
            </a:br>
            <a:r>
              <a:rPr lang="en-US" sz="1900" dirty="0" smtClean="0"/>
              <a:t>Hard </a:t>
            </a:r>
            <a:r>
              <a:rPr lang="en-US" sz="1900" dirty="0"/>
              <a:t>Drive: 30 GB available space </a:t>
            </a:r>
            <a:br>
              <a:rPr lang="en-US" sz="1900" dirty="0"/>
            </a:br>
            <a:r>
              <a:rPr lang="en-US" sz="1900" dirty="0" smtClean="0"/>
              <a:t>Sound </a:t>
            </a:r>
            <a:r>
              <a:rPr lang="en-US" sz="1900" dirty="0"/>
              <a:t>Card: DirectX compatible sound card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1" y="1905000"/>
            <a:ext cx="4495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/>
              <a:t>RECOMMENDED:</a:t>
            </a:r>
            <a:r>
              <a:rPr lang="en-US" sz="2000" b="1" dirty="0" smtClean="0"/>
              <a:t> 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OS: Windows 7/8/8.1 (64 bit) </a:t>
            </a:r>
            <a:br>
              <a:rPr lang="en-US" dirty="0" smtClean="0"/>
            </a:br>
            <a:r>
              <a:rPr lang="en-US" dirty="0" smtClean="0"/>
              <a:t>Processor: Intel i5 series or AMD equivalent </a:t>
            </a:r>
            <a:br>
              <a:rPr lang="en-US" dirty="0" smtClean="0"/>
            </a:br>
            <a:r>
              <a:rPr lang="en-US" dirty="0" smtClean="0"/>
              <a:t>Memory: 4 GB RAM </a:t>
            </a:r>
            <a:br>
              <a:rPr lang="en-US" dirty="0" smtClean="0"/>
            </a:br>
            <a:r>
              <a:rPr lang="en-US" dirty="0" smtClean="0"/>
              <a:t>Graphics: NVIDIA </a:t>
            </a:r>
            <a:r>
              <a:rPr lang="en-US" dirty="0" err="1" smtClean="0"/>
              <a:t>GeForce</a:t>
            </a:r>
            <a:r>
              <a:rPr lang="en-US" dirty="0" smtClean="0"/>
              <a:t> GTX 460 or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err="1" smtClean="0"/>
              <a:t>Radeon</a:t>
            </a:r>
            <a:r>
              <a:rPr lang="en-US" dirty="0" smtClean="0"/>
              <a:t> HD 5770 (1 GB VRAM) </a:t>
            </a:r>
            <a:br>
              <a:rPr lang="en-US" dirty="0" smtClean="0"/>
            </a:br>
            <a:r>
              <a:rPr lang="en-US" dirty="0" smtClean="0"/>
              <a:t>DirectX: Version 9.0c </a:t>
            </a:r>
            <a:br>
              <a:rPr lang="en-US" dirty="0" smtClean="0"/>
            </a:br>
            <a:r>
              <a:rPr lang="en-US" dirty="0" smtClean="0"/>
              <a:t>Hard Drive: 30 GB available space </a:t>
            </a:r>
            <a:br>
              <a:rPr lang="en-US" dirty="0" smtClean="0"/>
            </a:br>
            <a:r>
              <a:rPr lang="en-US" dirty="0" smtClean="0"/>
              <a:t>Sound Card: DirectX compatible sound card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place after a nuclear war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Take command of a squad of rangers</a:t>
            </a:r>
          </a:p>
          <a:p>
            <a:endParaRPr lang="en-US" dirty="0"/>
          </a:p>
          <a:p>
            <a:r>
              <a:rPr lang="en-US" dirty="0" smtClean="0"/>
              <a:t>Investigate strange occurrences in the Wasteland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Isometric RPG</a:t>
            </a:r>
          </a:p>
          <a:p>
            <a:endParaRPr lang="en-US" dirty="0"/>
          </a:p>
          <a:p>
            <a:r>
              <a:rPr lang="en-US" dirty="0" smtClean="0"/>
              <a:t>Real time world exploration</a:t>
            </a:r>
          </a:p>
          <a:p>
            <a:endParaRPr lang="en-US" dirty="0"/>
          </a:p>
          <a:p>
            <a:r>
              <a:rPr lang="en-US" dirty="0" smtClean="0"/>
              <a:t>Strategic turn based combat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non linear story where player actions affect the world and the rest of the story</a:t>
            </a:r>
          </a:p>
          <a:p>
            <a:endParaRPr lang="en-US" dirty="0" smtClean="0"/>
          </a:p>
          <a:p>
            <a:r>
              <a:rPr lang="en-US" dirty="0" smtClean="0"/>
              <a:t>High replay ability</a:t>
            </a:r>
          </a:p>
          <a:p>
            <a:endParaRPr lang="en-US" dirty="0" smtClean="0"/>
          </a:p>
          <a:p>
            <a:r>
              <a:rPr lang="en-US" dirty="0" smtClean="0"/>
              <a:t>Good artwork and immersive music</a:t>
            </a:r>
          </a:p>
          <a:p>
            <a:endParaRPr lang="en-US" dirty="0" smtClean="0"/>
          </a:p>
          <a:p>
            <a:r>
              <a:rPr lang="en-US" dirty="0" smtClean="0"/>
              <a:t>Challenging combat</a:t>
            </a:r>
          </a:p>
          <a:p>
            <a:endParaRPr lang="en-US" dirty="0" smtClean="0"/>
          </a:p>
          <a:p>
            <a:r>
              <a:rPr lang="en-US" dirty="0" smtClean="0"/>
              <a:t>Cheaper price</a:t>
            </a:r>
          </a:p>
          <a:p>
            <a:endParaRPr lang="en-US" dirty="0" smtClean="0"/>
          </a:p>
          <a:p>
            <a:r>
              <a:rPr lang="en-US" dirty="0" smtClean="0"/>
              <a:t>Destructive cover system</a:t>
            </a:r>
          </a:p>
          <a:p>
            <a:endParaRPr lang="en-US" dirty="0" smtClean="0"/>
          </a:p>
          <a:p>
            <a:r>
              <a:rPr lang="en-US" dirty="0" smtClean="0"/>
              <a:t>Good character creation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Not very forgiving for newer players, and even veterans some times</a:t>
            </a:r>
          </a:p>
          <a:p>
            <a:endParaRPr lang="en-US" dirty="0"/>
          </a:p>
          <a:p>
            <a:r>
              <a:rPr lang="en-US" dirty="0" smtClean="0"/>
              <a:t>Weak graphics </a:t>
            </a:r>
          </a:p>
          <a:p>
            <a:endParaRPr lang="en-US" dirty="0"/>
          </a:p>
          <a:p>
            <a:r>
              <a:rPr lang="en-US" dirty="0" smtClean="0"/>
              <a:t>Some quests can be difficult to figure out how to solve them the best way</a:t>
            </a:r>
          </a:p>
          <a:p>
            <a:endParaRPr lang="en-US" dirty="0"/>
          </a:p>
          <a:p>
            <a:r>
              <a:rPr lang="en-US" dirty="0" smtClean="0"/>
              <a:t>Released with many bugs </a:t>
            </a:r>
          </a:p>
          <a:p>
            <a:endParaRPr lang="en-US" dirty="0"/>
          </a:p>
          <a:p>
            <a:r>
              <a:rPr lang="en-US" dirty="0" smtClean="0"/>
              <a:t>Tedious settlement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Program Files (x86)\Steam\userdata\37254634\760\remote\240760\screenshots\2015-09-23_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Program Files (x86)\Steam\userdata\37254634\760\remote\240760\screenshots\2015-09-23_0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251</TotalTime>
  <Words>214</Words>
  <Application>Microsoft Office PowerPoint</Application>
  <PresentationFormat>On-screen Show (4:3)</PresentationFormat>
  <Paragraphs>94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Slide 1</vt:lpstr>
      <vt:lpstr>Information</vt:lpstr>
      <vt:lpstr>System Requirements</vt:lpstr>
      <vt:lpstr>Overview</vt:lpstr>
      <vt:lpstr>Gameplay</vt:lpstr>
      <vt:lpstr>The Good</vt:lpstr>
      <vt:lpstr>The Bad</vt:lpstr>
      <vt:lpstr>Screenshots</vt:lpstr>
      <vt:lpstr>Screenshots</vt:lpstr>
      <vt:lpstr>Bug Example</vt:lpstr>
      <vt:lpstr>How Does it Compare?</vt:lpstr>
      <vt:lpstr>Comparing to Fallout 1&amp;2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Rebain</dc:creator>
  <cp:lastModifiedBy>Alex</cp:lastModifiedBy>
  <cp:revision>33</cp:revision>
  <dcterms:created xsi:type="dcterms:W3CDTF">2015-09-17T20:05:16Z</dcterms:created>
  <dcterms:modified xsi:type="dcterms:W3CDTF">2015-09-23T06:09:09Z</dcterms:modified>
</cp:coreProperties>
</file>