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B7BC47-5F13-4A96-9609-1040D9808438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A14553-E201-4545-88AD-43C6E836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ore.steampowered.com/app/3590/?snr=1_7_15__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e-debate.com/games/index.php?g_id=552&amp;game=Plants%20vs%20Zomb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M-3YvrR70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Hlf81Sb7D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Margaret Nazelli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Plants vs. Zombies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zombie is defeated, it still takes damage which can hinder the time it takes to kill the zombie right behind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any design mistakes present?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strengths and weaknesses.</a:t>
            </a:r>
          </a:p>
          <a:p>
            <a:r>
              <a:rPr lang="en-US" dirty="0" smtClean="0"/>
              <a:t>Is the game worth purchasing?</a:t>
            </a:r>
          </a:p>
          <a:p>
            <a:r>
              <a:rPr lang="en-US" dirty="0" smtClean="0"/>
              <a:t>How could it be improved?</a:t>
            </a:r>
          </a:p>
          <a:p>
            <a:pPr lvl="1"/>
            <a:r>
              <a:rPr lang="en-US" dirty="0" smtClean="0"/>
              <a:t>Once zombie health hits 0, have plant weapons shoot past </a:t>
            </a:r>
            <a:r>
              <a:rPr lang="en-US" dirty="0" smtClean="0"/>
              <a:t>it</a:t>
            </a:r>
            <a:r>
              <a:rPr lang="en-US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body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Title:  Plants vs. Zombies</a:t>
            </a:r>
          </a:p>
          <a:p>
            <a:r>
              <a:rPr lang="en-US" dirty="0" smtClean="0"/>
              <a:t>Company:  </a:t>
            </a:r>
            <a:r>
              <a:rPr lang="en-US" dirty="0" err="1" smtClean="0"/>
              <a:t>PopCap</a:t>
            </a:r>
            <a:r>
              <a:rPr lang="en-US" dirty="0" smtClean="0"/>
              <a:t> Games</a:t>
            </a:r>
          </a:p>
          <a:p>
            <a:r>
              <a:rPr lang="en-US" dirty="0" smtClean="0"/>
              <a:t>Author:  George Fan</a:t>
            </a:r>
          </a:p>
          <a:p>
            <a:r>
              <a:rPr lang="en-US" dirty="0" smtClean="0"/>
              <a:t>Type of Game:  Tower defense</a:t>
            </a:r>
            <a:endParaRPr lang="en-US" dirty="0"/>
          </a:p>
          <a:p>
            <a:r>
              <a:rPr lang="en-US" dirty="0" smtClean="0"/>
              <a:t>Price:  $5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Minimum stated: </a:t>
            </a:r>
          </a:p>
          <a:p>
            <a:pPr lvl="1"/>
            <a:r>
              <a:rPr lang="en-US" dirty="0" smtClean="0"/>
              <a:t>OS: Windows XP/Vista/7</a:t>
            </a:r>
          </a:p>
          <a:p>
            <a:pPr lvl="1"/>
            <a:r>
              <a:rPr lang="en-US" dirty="0" smtClean="0"/>
              <a:t>Processor: 1.2GHz+ processor</a:t>
            </a:r>
          </a:p>
          <a:p>
            <a:pPr lvl="1"/>
            <a:r>
              <a:rPr lang="en-US" dirty="0" smtClean="0"/>
              <a:t>Memory: 1 GB of RAM</a:t>
            </a:r>
          </a:p>
          <a:p>
            <a:pPr lvl="1"/>
            <a:r>
              <a:rPr lang="en-US" dirty="0" smtClean="0"/>
              <a:t>Graphics: 128MB of video memory, 16-bit or 32-bit color quality</a:t>
            </a:r>
          </a:p>
          <a:p>
            <a:pPr lvl="1"/>
            <a:r>
              <a:rPr lang="en-US" dirty="0" smtClean="0"/>
              <a:t>DirectX: DirectX 8 or later</a:t>
            </a:r>
          </a:p>
          <a:p>
            <a:pPr lvl="1"/>
            <a:r>
              <a:rPr lang="en-US" dirty="0" smtClean="0"/>
              <a:t>Hard Drive: 65+MB of free hard drive space</a:t>
            </a:r>
          </a:p>
          <a:p>
            <a:pPr lvl="1"/>
            <a:r>
              <a:rPr lang="en-US" dirty="0" smtClean="0"/>
              <a:t>Sound: DirectX-compatible sound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Source: Steam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http://store.steampowered.com/app/3590/?snr=1_7_15__13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requirements:</a:t>
            </a:r>
          </a:p>
          <a:p>
            <a:pPr lvl="1"/>
            <a:r>
              <a:rPr lang="en-US" dirty="0" smtClean="0"/>
              <a:t>Same as minimum requirements</a:t>
            </a:r>
          </a:p>
          <a:p>
            <a:pPr lvl="1">
              <a:buNone/>
            </a:pPr>
            <a:r>
              <a:rPr lang="en-US" dirty="0" smtClean="0"/>
              <a:t>Source: Game Debate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http://www.game-debate.com/games/index.php?g_id=552&amp;game=Plants%20vs%20Zombies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 cont.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https://www.youtube.com/watch?v=0M-3YvrR70k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strategies</a:t>
            </a:r>
          </a:p>
          <a:p>
            <a:r>
              <a:rPr lang="en-US" dirty="0" smtClean="0"/>
              <a:t>Achievements</a:t>
            </a:r>
          </a:p>
          <a:p>
            <a:r>
              <a:rPr lang="en-US" dirty="0" smtClean="0"/>
              <a:t>Quick speed</a:t>
            </a:r>
          </a:p>
          <a:p>
            <a:r>
              <a:rPr lang="en-US" dirty="0" smtClean="0"/>
              <a:t>Different types </a:t>
            </a:r>
            <a:r>
              <a:rPr lang="en-US" dirty="0" smtClean="0"/>
              <a:t>of zombies</a:t>
            </a:r>
          </a:p>
          <a:p>
            <a:r>
              <a:rPr lang="en-US" dirty="0" smtClean="0"/>
              <a:t>Different ways to </a:t>
            </a:r>
            <a:r>
              <a:rPr lang="en-US" dirty="0" smtClean="0"/>
              <a:t>plant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www.youtube.com/watch?v=kHlf81Sb7Dc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Good (Fun) About The Game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can get repetitive</a:t>
            </a:r>
          </a:p>
          <a:p>
            <a:r>
              <a:rPr lang="en-US" dirty="0" smtClean="0"/>
              <a:t>Levels can get long</a:t>
            </a:r>
          </a:p>
          <a:p>
            <a:r>
              <a:rPr lang="en-US" dirty="0" smtClean="0"/>
              <a:t>Cost of power-ups can be a little high for how much you make a level</a:t>
            </a:r>
          </a:p>
          <a:p>
            <a:pPr lvl="1"/>
            <a:r>
              <a:rPr lang="en-US" dirty="0" smtClean="0"/>
              <a:t>Average = $300</a:t>
            </a:r>
          </a:p>
          <a:p>
            <a:pPr lvl="1"/>
            <a:r>
              <a:rPr lang="en-US" dirty="0" smtClean="0"/>
              <a:t>Power-ups range from $700-$5,000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Bad (Not Fun) About The Game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Most tower defense games I’ve seen are restricted to only a handful of defenses</a:t>
            </a:r>
          </a:p>
          <a:p>
            <a:r>
              <a:rPr lang="en-US" dirty="0" smtClean="0"/>
              <a:t>Variety in levels of game</a:t>
            </a:r>
          </a:p>
          <a:p>
            <a:r>
              <a:rPr lang="en-US" dirty="0" smtClean="0"/>
              <a:t>More than one way to make game difficult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Upgrades on other tower defense seem more reasonable than Plants vs. Zombies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Other Games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 all ages</a:t>
            </a:r>
          </a:p>
          <a:p>
            <a:pPr lvl="1"/>
            <a:r>
              <a:rPr lang="en-US" dirty="0" smtClean="0"/>
              <a:t>Cartoon look</a:t>
            </a:r>
          </a:p>
          <a:p>
            <a:pPr lvl="1"/>
            <a:r>
              <a:rPr lang="en-US" dirty="0" smtClean="0"/>
              <a:t>No blood/gore</a:t>
            </a:r>
          </a:p>
          <a:p>
            <a:pPr lvl="1"/>
            <a:r>
              <a:rPr lang="en-US" dirty="0" smtClean="0"/>
              <a:t>No real weapons (knives, guns, baseball bats, etc.)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appropriate audience for this game?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2898</TotalTime>
  <Words>313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Plants vs. Zombies</vt:lpstr>
      <vt:lpstr>Basic Information</vt:lpstr>
      <vt:lpstr>Hardware Requirements</vt:lpstr>
      <vt:lpstr>Hardware Requirements cont.</vt:lpstr>
      <vt:lpstr>Tutorial</vt:lpstr>
      <vt:lpstr>What Is Good (Fun) About The Game</vt:lpstr>
      <vt:lpstr>What Is Bad (Not Fun) About The Game</vt:lpstr>
      <vt:lpstr>Comparison To Other Games</vt:lpstr>
      <vt:lpstr>What is the appropriate audience for this game?</vt:lpstr>
      <vt:lpstr>Are any design mistakes present?</vt:lpstr>
      <vt:lpstr>Summary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 vs. Zombies</dc:title>
  <dc:creator>Maggie</dc:creator>
  <cp:lastModifiedBy>Maggie</cp:lastModifiedBy>
  <cp:revision>155</cp:revision>
  <dcterms:created xsi:type="dcterms:W3CDTF">2015-09-14T01:40:29Z</dcterms:created>
  <dcterms:modified xsi:type="dcterms:W3CDTF">2015-09-23T19:44:40Z</dcterms:modified>
</cp:coreProperties>
</file>