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</p:sldMasterIdLst>
  <p:notesMasterIdLst>
    <p:notesMasterId r:id="rId25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70" r:id="rId18"/>
    <p:sldId id="272" r:id="rId19"/>
    <p:sldId id="271" r:id="rId20"/>
    <p:sldId id="266" r:id="rId21"/>
    <p:sldId id="267" r:id="rId22"/>
    <p:sldId id="268" r:id="rId23"/>
    <p:sldId id="269" r:id="rId24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80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CE363299-4B1E-1D49-9ECA-C2F171BCE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14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1C21D9-5AAD-2842-86C7-65442A70EFED}" type="slidenum">
              <a:rPr lang="en-US"/>
              <a:pPr/>
              <a:t>1</a:t>
            </a:fld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06662E-4279-6849-9463-38E2B0E2FB68}" type="slidenum">
              <a:rPr lang="en-US"/>
              <a:pPr/>
              <a:t>10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06662E-4279-6849-9463-38E2B0E2FB68}" type="slidenum">
              <a:rPr lang="en-US"/>
              <a:pPr/>
              <a:t>11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935CF3-156E-DF41-8995-3947BB4AEF1F}" type="slidenum">
              <a:rPr lang="en-US"/>
              <a:pPr/>
              <a:t>12</a:t>
            </a:fld>
            <a:endParaRPr lang="en-US"/>
          </a:p>
        </p:txBody>
      </p:sp>
      <p:sp>
        <p:nvSpPr>
          <p:cNvPr id="3891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FE641A-0245-BB4B-B38F-634A9B320B38}" type="slidenum">
              <a:rPr lang="en-US"/>
              <a:pPr/>
              <a:t>13</a:t>
            </a:fld>
            <a:endParaRPr lang="en-US"/>
          </a:p>
        </p:txBody>
      </p:sp>
      <p:sp>
        <p:nvSpPr>
          <p:cNvPr id="3993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28B0A-C683-B340-A1C6-0238EBB6B525}" type="slidenum">
              <a:rPr lang="en-US"/>
              <a:pPr/>
              <a:t>14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4764B5-2190-194C-8819-ED950072882A}" type="slidenum">
              <a:rPr lang="en-US"/>
              <a:pPr/>
              <a:t>2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3E74F8-F598-7141-8A6F-C199112F95EF}" type="slidenum">
              <a:rPr lang="en-US"/>
              <a:pPr/>
              <a:t>3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73006E-9170-F44A-88DF-7AF6E6E8CC56}" type="slidenum">
              <a:rPr lang="en-US"/>
              <a:pPr/>
              <a:t>4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377B62-7F04-F24E-A615-011603F4A70C}" type="slidenum">
              <a:rPr lang="en-US"/>
              <a:pPr/>
              <a:t>5</a:t>
            </a:fld>
            <a:endParaRPr lang="en-US"/>
          </a:p>
        </p:txBody>
      </p:sp>
      <p:sp>
        <p:nvSpPr>
          <p:cNvPr id="317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1924BD-736A-AE43-A673-226422CB269F}" type="slidenum">
              <a:rPr lang="en-US"/>
              <a:pPr/>
              <a:t>6</a:t>
            </a:fld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583760-346F-AE49-A3EA-AF50651B8219}" type="slidenum">
              <a:rPr lang="en-US"/>
              <a:pPr/>
              <a:t>7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06662E-4279-6849-9463-38E2B0E2FB68}" type="slidenum">
              <a:rPr lang="en-US"/>
              <a:pPr/>
              <a:t>8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06662E-4279-6849-9463-38E2B0E2FB68}" type="slidenum">
              <a:rPr lang="en-US"/>
              <a:pPr/>
              <a:t>9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2984F5-D753-AA45-8D81-EBBF4877F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18AECB-4370-5643-8C3C-A79B65B9B1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06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ACEA56-8EAA-AE4A-8F0B-900D11368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15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5BE8E8-422D-974A-AB34-4EC677F8F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05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E208C4-1796-3A4B-865B-3F73F00B2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92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043518-DC76-E74E-A980-9C7798D4E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45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67CA8D-20D6-BF4C-9326-6D00C051C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17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7AFDE0-1189-914E-AE4D-7CF3CDA3A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13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DE89E7-25DD-A44B-B2A1-BE370C146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623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DD8FE0-2A36-E345-9019-55388DC7A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C96525-DA6B-D447-800A-81612AA1C0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482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DB45A9-96A3-5745-B2F5-E11692E16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581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581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3186E6-78E5-EC42-9A8C-DF0D5614E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014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D78EAF-CF81-AB42-A457-FBAEB73954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556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9914C72C-CED1-8B4D-8614-D3A4ADDE4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7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76A087-A300-6F4D-BDBF-B6442AD70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939976-4872-0C44-BB03-95580A9BD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E3F23A-77EA-A549-AD2B-E1FB16FF2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77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65350"/>
            <a:ext cx="4459287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E80832-1588-BB44-AB85-DD1FF4C67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F65800-480B-8E44-9F71-80D6EE0DF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0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8BFBE5-3573-8C4D-BE3A-D52EDE2D9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4F952A-128A-1846-A395-4467040BE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F4ED60-FC9E-474F-982D-554A1C72A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3B43E8-964D-014B-9585-509547D37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A3E9B4-4056-304C-B61E-2BCAFC982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1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E40AA8-A39F-3645-A959-BB069772D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CFD994-E02D-1B45-90F3-421ED0EF65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3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510091-565D-8748-8B3F-196FA9574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5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9A7C97-6629-F149-87C5-3F4466208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15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604998-FEB1-2F4C-8CD6-7EF05A54E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86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912938"/>
            <a:ext cx="42608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0950" y="1912938"/>
            <a:ext cx="42608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33F231-F82B-C44B-B690-C05338051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22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CC4601-75B8-D64F-B86F-E9E761550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3F8E53-C5EC-CB42-A40C-78C21DE29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00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64462A-9C11-FD46-BF64-C078D5E47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32C18E-7B21-974A-ADB4-A38D416AE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96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316E6A-E054-5B4B-82C8-5FDAECCA8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40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BE0095-1EEC-D74B-B92B-C32BC12ED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14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B4060E-A9C5-BD47-BEE8-CF15060592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38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481013"/>
            <a:ext cx="2266950" cy="578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481013"/>
            <a:ext cx="6650037" cy="578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112421-FB07-FD40-8670-F1117306E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56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E9368A-F478-6A43-B682-58EBCE4E1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0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6EB6E7-6E6D-F044-A942-B8DC68DEF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4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5893E5-1CE8-044F-8B82-0F11C5C53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38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475" y="2128838"/>
            <a:ext cx="4079875" cy="416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0" y="2128838"/>
            <a:ext cx="4081463" cy="416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724C0E-BEE1-294A-9C30-8271F8210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8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97AF7F-41CC-8E46-AB68-5C912D474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9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009545-738F-174A-B8DF-FCF7F7D73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9750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79613"/>
            <a:ext cx="4351338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7CA2B1-9A50-6D46-97BD-3CCCA9D3F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9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6ECCB7-92D4-FD4A-92F9-A697C2682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62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ACE3F9-038C-2740-8065-49340FD88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1FBA05-678B-244C-8DFA-97A737FE3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8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A2EF88-9C58-594C-844D-D4D764128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20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7125" y="661988"/>
            <a:ext cx="2168525" cy="563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61988"/>
            <a:ext cx="6353175" cy="563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62DB0D-4579-2C41-AFE1-67FED5886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1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DF7381-3F49-B84D-8D36-E8B4BEA9C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7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5B0222-F321-DE40-92E4-ADD1F88C1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4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537220-DD4F-F54E-9833-E6BD261A5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8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62412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979613"/>
            <a:ext cx="4064000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E7B9A8-6CB5-F64B-B5E5-07813F174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19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000FE8-5252-114B-A733-46CE64ABD3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BEDD15-A18A-1441-A89A-BC79284DB7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63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B60E2F-8C62-444F-B0BC-03ED6DE62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87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1F51DF-BD39-F644-91D7-9F0CA2C50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88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2157BA-1D89-5242-904B-BEAF6B544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2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9617BD-3F54-7F44-AF12-413BA68C5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2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2E4752-9AC4-5244-86D8-0C3F05A53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40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5338" y="554038"/>
            <a:ext cx="2212975" cy="5383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89700" cy="5383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737F25-3C0B-6A4C-85EC-1ACC12D6E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8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5DAAF9-528F-894B-B2D1-95BB744C8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1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050AC-6D4E-7F49-900D-B7F2735B5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80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19738C-CD50-E047-A9BE-69C9D9F696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5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62412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052638"/>
            <a:ext cx="4064000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DDAE0B-BC90-DF45-B1B4-A07D9BAD8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C9D813-5500-FE42-8978-B318E91DF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3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695643-62C9-8E46-AF9F-822ED254A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63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196B59-14E2-6A46-B6AE-C8B78806C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97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D17442-3FBC-324C-BD4D-7B4FBDE9B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2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7FEE88-2B60-754B-808A-97EE270A5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96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34FA65-1150-0D4D-B7E2-683866541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8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CF5EE1-8957-C84C-A028-C8D2B5CD0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88963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327775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F55A13-AD62-834B-84D4-C6A565D3F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0EB783-3B15-914B-869B-AE55DE16C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5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B3E799-0822-834D-9E22-D9E6D1FFA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0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D96AC1-9F64-974C-A805-EC5939789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6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3E7CE8-57B1-DE43-9FB7-FFB27D0BC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3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013" y="1768475"/>
            <a:ext cx="381158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342B05-459A-BA44-8670-781DA03211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2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33DDA5-85F5-2744-A5A6-8B275433BD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8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66F8CD-91C1-5245-9A2B-C19EBA0419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1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B07BCC-CF55-084B-9A44-A22F25884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125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BE7A0D-98E9-D143-A859-6E8A7479C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85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AB1B8E-7AF7-D34A-B781-261CCBD89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66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682BEB-3F1B-C14A-BCF2-D3E969D74D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342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7488" y="301625"/>
            <a:ext cx="1952625" cy="527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705475" cy="527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F6EBE9-08EA-E643-82CF-846A6CA50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57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BA92D9-44C4-F041-91CD-4C40875D6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4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0D84BD-1615-CF42-ACE9-C6B29E452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7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5F9712-C4C7-DE49-9827-E36041D56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94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3DE70A-FC89-C541-89BC-9606990594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78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47739A-8D2D-2344-B180-B0F56894A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40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A2615E-ACF9-DC4E-92C0-B52416879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84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EDD792-3CDE-1344-8378-DEC177942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852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EB4DAC-8CCE-144E-8007-93007C513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99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F5AF4B-C8C3-A949-BC42-28DC2AA83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710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2039B4-108B-2F4B-AB47-616D3EF9A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802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59D800-4CD1-A940-A546-68D8D0CA5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0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0A1D1A-A20B-384C-B202-3E4AB5FB7D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67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2AB92F-1CCF-B940-A0AE-028F9FD54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5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D0F0BC-5214-0745-84C9-7DAC8204A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217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8A9061-03CA-AE41-BD00-4767F751B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15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848FA9-5370-5A46-B29C-F08755EF2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937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912938"/>
            <a:ext cx="42608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0950" y="1912938"/>
            <a:ext cx="42608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710584-F082-2847-8402-662A74992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36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2FC6F9-0F8A-774C-8EBE-1C90789BE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175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289062-A3BF-9B48-9DCF-D0CAE4A2A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86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2D3DC1-3DF2-0148-9CA0-7C23904CE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55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DF57EC-0D35-144A-9C92-7496CAA29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BA0E1E-F446-CD4F-937D-206DC4927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468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CC68A7-6E91-2E49-BDC3-C4A0A2ADF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499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481013"/>
            <a:ext cx="2266950" cy="578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481013"/>
            <a:ext cx="6650037" cy="578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401491-FAB3-4C4E-B657-D9039213A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53488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8EDBA270-1083-934C-9EE2-403CDC4C5A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280099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280099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280099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280099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280099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280099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280099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280099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charset="0"/>
              </a:defRPr>
            </a:lvl1pPr>
          </a:lstStyle>
          <a:p>
            <a:fld id="{0B8C6FE2-BD5C-1945-9097-C9511A442D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FFFFFF"/>
          </a:solidFill>
          <a:latin typeface="Times New Roman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FFFFFF"/>
          </a:solidFill>
          <a:latin typeface="Times New Roman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FFFFFF"/>
          </a:solidFill>
          <a:latin typeface="Times New Roman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FFFFFF"/>
          </a:solidFill>
          <a:latin typeface="Times New Roman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FFFFFF"/>
          </a:solidFill>
          <a:latin typeface="Times New Roman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FFFFFF"/>
          </a:solidFill>
          <a:latin typeface="Times New Roman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FFFFFF"/>
          </a:solidFill>
          <a:latin typeface="Times New Roman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FFFFFF"/>
          </a:solidFill>
          <a:latin typeface="Times New Roman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9387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F382095E-3B86-BC41-9AE2-6BC321BB69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1013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912938"/>
            <a:ext cx="86741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52780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11538" y="6527800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fld id="{C1DC4AA6-7BD0-AD49-9A55-37A6348EA4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61988"/>
            <a:ext cx="86741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2128838"/>
            <a:ext cx="8313738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71550" y="674370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98875" y="6743700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74370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466DA6BD-F85E-FE45-A572-F72754A05D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FFFF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4038"/>
            <a:ext cx="88550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9613"/>
            <a:ext cx="8278812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19850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82682BED-78A8-7241-AFA6-7ABCCE93D4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8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88963"/>
            <a:ext cx="86391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52638"/>
            <a:ext cx="8278812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92163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82975" y="6419850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1988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fld id="{0F0ACF59-12B9-A24D-BEB4-66C6133359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996633"/>
          </a:solidFill>
          <a:latin typeface="Times New Roman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996633"/>
          </a:solidFill>
          <a:latin typeface="Times New Roman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996633"/>
          </a:solidFill>
          <a:latin typeface="Times New Roman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996633"/>
          </a:solidFill>
          <a:latin typeface="Times New Roman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996633"/>
          </a:solidFill>
          <a:latin typeface="Times New Roman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996633"/>
          </a:solidFill>
          <a:latin typeface="Times New Roman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996633"/>
          </a:solidFill>
          <a:latin typeface="Times New Roman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996633"/>
          </a:solidFill>
          <a:latin typeface="Times New Roman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301625"/>
            <a:ext cx="61547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768475"/>
            <a:ext cx="77739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63713" y="6094413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203700" y="6707188"/>
            <a:ext cx="3194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15225" y="6707188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F9094C6C-0B14-7E40-82E1-5E979CB4A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800000"/>
          </a:solidFill>
          <a:latin typeface="+mj-lt"/>
          <a:ea typeface="+mj-ea"/>
          <a:cs typeface="+mj-cs"/>
        </a:defRPr>
      </a:lvl1pPr>
      <a:lvl2pPr marL="742950" indent="-28575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8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8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8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8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8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8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8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 b="1" i="1">
          <a:solidFill>
            <a:srgbClr val="8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B867F7AD-E0DA-934B-B134-E3ED9FEB6B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8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8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8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8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8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8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8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>
          <a:solidFill>
            <a:srgbClr val="00008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1013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912938"/>
            <a:ext cx="86741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52780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11538" y="6527800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fld id="{C7BAB0B6-209C-4C4F-A051-69A63C217B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1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0963"/>
            <a:ext cx="9070975" cy="1704975"/>
          </a:xfrm>
          <a:ln/>
        </p:spPr>
        <p:txBody>
          <a:bodyPr tIns="52920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6000" i="0">
                <a:latin typeface="Arial" charset="0"/>
              </a:rPr>
              <a:t>Nuclear Throne </a:t>
            </a:r>
            <a:br>
              <a:rPr lang="en-US" sz="6000" i="0">
                <a:latin typeface="Arial" charset="0"/>
              </a:rPr>
            </a:br>
            <a:r>
              <a:rPr lang="en-US" sz="6000" i="0">
                <a:latin typeface="Arial" charset="0"/>
              </a:rPr>
              <a:t>Evaluation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941388"/>
            <a:ext cx="9070975" cy="664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52920" rIns="0" bIns="0" anchor="ctr"/>
          <a:lstStyle/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60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600">
                <a:latin typeface="Arial" charset="0"/>
              </a:rPr>
              <a:t>-By Chris Murdoch</a:t>
            </a: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89113"/>
            <a:ext cx="689927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1727200" lvl="1" indent="-573088">
              <a:buClr>
                <a:srgbClr val="FFFF00"/>
              </a:buClr>
              <a:buSzPct val="75000"/>
              <a:buFont typeface="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0" indent="10795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</p:txBody>
      </p:sp>
      <p:pic>
        <p:nvPicPr>
          <p:cNvPr id="2" name="Picture 1" descr="nuclear-throne-04-13-14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731837"/>
            <a:ext cx="8469313" cy="63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184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Pros/Cons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Why is it fun?</a:t>
            </a:r>
          </a:p>
          <a:p>
            <a:pPr marL="1727200" lvl="1" indent="-573088">
              <a:lnSpc>
                <a:spcPct val="93000"/>
              </a:lnSpc>
              <a:buClr>
                <a:srgbClr val="FFFF00"/>
              </a:buClr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Tons of weapons and mutations</a:t>
            </a:r>
          </a:p>
          <a:p>
            <a:pPr marL="1727200" lvl="1" indent="-573088">
              <a:lnSpc>
                <a:spcPct val="93000"/>
              </a:lnSpc>
              <a:buClr>
                <a:srgbClr val="FFFF00"/>
              </a:buClr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Currently 10 different characters with unique abilities.</a:t>
            </a:r>
          </a:p>
          <a:p>
            <a:pPr marL="1727200" lvl="1" indent="-573088">
              <a:lnSpc>
                <a:spcPct val="93000"/>
              </a:lnSpc>
              <a:buClr>
                <a:srgbClr val="FFFF00"/>
              </a:buClr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Allows for many styles of play and different outcomes</a:t>
            </a:r>
          </a:p>
          <a:p>
            <a:pPr marL="1727200" lvl="1" indent="-573088">
              <a:lnSpc>
                <a:spcPct val="93000"/>
              </a:lnSpc>
              <a:buClr>
                <a:srgbClr val="FFFF00"/>
              </a:buClr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Very Fast Paced, so games are quick and don't take much time.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/>
          </a:p>
          <a:p>
            <a:pPr marL="0" indent="10795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Pros/Cons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Why is it NOT fun?</a:t>
            </a:r>
          </a:p>
          <a:p>
            <a:pPr marL="1727200" lvl="1" indent="-573088">
              <a:lnSpc>
                <a:spcPct val="93000"/>
              </a:lnSpc>
              <a:buClr>
                <a:srgbClr val="FFFF00"/>
              </a:buClr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Pretty distinct genre. Not everybody would be into this type of game.</a:t>
            </a:r>
          </a:p>
          <a:p>
            <a:pPr marL="1727200" lvl="1" indent="-573088">
              <a:lnSpc>
                <a:spcPct val="93000"/>
              </a:lnSpc>
              <a:buClr>
                <a:srgbClr val="FFFF00"/>
              </a:buClr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Very difficult. Starting out is frustrating, takes time to adjust to the game and gain skill.</a:t>
            </a:r>
          </a:p>
          <a:p>
            <a:pPr marL="1727200" lvl="1" indent="-573088">
              <a:lnSpc>
                <a:spcPct val="93000"/>
              </a:lnSpc>
              <a:buClr>
                <a:srgbClr val="FFFF00"/>
              </a:buClr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Made you not hang out with your friends last weekend.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How could it be improved?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More guns. Add more types of guns. (There's already a ton, but still.)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Add more characters.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Currently in development weekly, so sometimes things get unbalanced and must be fixed and checked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Conclusion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Super fun, fast paced roguelike that keeps you coming back.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Strong gunplay and strategy involved.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Is the game worth buying?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At only $13, it's more than worth the buy.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Nuclear Throne Info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757363"/>
            <a:ext cx="9070975" cy="5013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/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-Developed by Vlambeer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-Roguelike Overhead Shooter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-$13 on Steam Store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System Requirements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Minimum: Windows XP, 1.2+ Ghz processor, 1GB ram, 256MB Graphics memory, 200MB Hard Drive space.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Recommended: Windows XP, 2Ghz processor, 2GB ram, 1GB Graphics memory, 500MB Hard Drive space.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With today's technology, very easy to run.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Story Summary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Arial" charset="0"/>
              </a:rPr>
              <a:t>You take on the role as one of many various mutants and must fight your way through a post apocalyptic world to reach the nuclear throne.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Arial" charset="0"/>
              </a:rPr>
              <a:t>Potential spoiler: There's a final boss at the nuclear throne. Who wouldn't already assume that?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Arial" charset="0"/>
              </a:rPr>
              <a:t>Get comfy and watch a video. 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Arial" charset="0"/>
              </a:rPr>
              <a:t>https://</a:t>
            </a:r>
            <a:r>
              <a:rPr lang="en-US" dirty="0" err="1">
                <a:latin typeface="Arial" charset="0"/>
              </a:rPr>
              <a:t>www.youtube.com</a:t>
            </a:r>
            <a:r>
              <a:rPr lang="en-US" dirty="0">
                <a:latin typeface="Arial" charset="0"/>
              </a:rPr>
              <a:t>/</a:t>
            </a:r>
            <a:r>
              <a:rPr lang="en-US" dirty="0" err="1">
                <a:latin typeface="Arial" charset="0"/>
              </a:rPr>
              <a:t>watch?v</a:t>
            </a:r>
            <a:r>
              <a:rPr lang="en-US" dirty="0">
                <a:latin typeface="Arial" charset="0"/>
              </a:rPr>
              <a:t>=2qhUTz6ldmI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Basic Gameplay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593850"/>
            <a:ext cx="9070975" cy="4989513"/>
          </a:xfrm>
          <a:ln/>
        </p:spPr>
        <p:txBody>
          <a:bodyPr tIns="28224"/>
          <a:lstStyle/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You spawn in a desert, pick up weapons and after a few fast paced shootouts, defeat all the enemies and a portal to the next level opens.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000375"/>
            <a:ext cx="7346950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Gameplay Continued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After leveling up from killing enough enemies, players can select a mutation which gives special bonuses. (Ex: More health, Energy weapons do more damage, etc...)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The farther you get, the harder it gets. There's occasional bosses, and the number of enemies goes up drastically.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IF you manage to get to the throne and beat the boss, the game loops and difficulty continues to go up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Environment and Sound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/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Artwork: Goes with a retro-arcadey style, most everything is made from large pixels. Takes on almost an 8-bit style.</a:t>
            </a: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>
              <a:latin typeface="Arial" charset="0"/>
            </a:endParaRPr>
          </a:p>
          <a:p>
            <a:pPr marL="431800" indent="-323850">
              <a:lnSpc>
                <a:spcPct val="93000"/>
              </a:lnSpc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latin typeface="Arial" charset="0"/>
              </a:rPr>
              <a:t>Soundtrack: Overall rock genre to it, but gets intense in the right situations and slows when necessary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Arial" charset="0"/>
              </a:rPr>
              <a:t>Screenshot Time</a:t>
            </a:r>
            <a:endParaRPr lang="en-US" dirty="0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1727200" lvl="1" indent="-573088">
              <a:buClr>
                <a:srgbClr val="FFFF00"/>
              </a:buClr>
              <a:buSzPct val="75000"/>
              <a:buFont typeface="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0" indent="10795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</p:txBody>
      </p:sp>
      <p:pic>
        <p:nvPicPr>
          <p:cNvPr id="2" name="Picture 1" descr="WfurpOJRQ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2" y="1493837"/>
            <a:ext cx="7326313" cy="54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184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6162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224"/>
          <a:lstStyle/>
          <a:p>
            <a:pPr marL="1727200" lvl="1" indent="-573088">
              <a:buClr>
                <a:srgbClr val="FFFF00"/>
              </a:buClr>
              <a:buSzPct val="75000"/>
              <a:buFont typeface="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0" indent="10795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</p:txBody>
      </p:sp>
      <p:pic>
        <p:nvPicPr>
          <p:cNvPr id="2" name="Picture 1" descr="1941yscdyi4ha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" y="808037"/>
            <a:ext cx="8315855" cy="62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184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Arial Unicode MS"/>
      </a:majorFont>
      <a:minorFont>
        <a:latin typeface="Times New Roman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Times New Roman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Arial Unicode MS"/>
      </a:majorFont>
      <a:minorFont>
        <a:latin typeface="Times New Roman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Times New Roman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502</Words>
  <Application>Microsoft Macintosh PowerPoint</Application>
  <PresentationFormat>Custom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Times New Roman</vt:lpstr>
      <vt:lpstr>Arial</vt:lpstr>
      <vt:lpstr>Microsoft YaHei</vt:lpstr>
      <vt:lpstr>Arial Unicode MS</vt:lpstr>
      <vt:lpstr>Lucida Sans Unicode</vt:lpstr>
      <vt:lpstr>Wingdings</vt:lpstr>
      <vt:lpstr>Symbol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Nuclear Throne  Evaluation</vt:lpstr>
      <vt:lpstr>Nuclear Throne Info</vt:lpstr>
      <vt:lpstr>System Requirements</vt:lpstr>
      <vt:lpstr>Story Summary</vt:lpstr>
      <vt:lpstr>Basic Gameplay</vt:lpstr>
      <vt:lpstr>Gameplay Continued</vt:lpstr>
      <vt:lpstr>Environment and Sound</vt:lpstr>
      <vt:lpstr>Screenshot Time</vt:lpstr>
      <vt:lpstr>PowerPoint Presentation</vt:lpstr>
      <vt:lpstr>PowerPoint Presentation</vt:lpstr>
      <vt:lpstr>Pros/Cons</vt:lpstr>
      <vt:lpstr>Pros/Cons</vt:lpstr>
      <vt:lpstr>How could it be improved?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Throne  Evaluation</dc:title>
  <dc:creator>Christopher Murdoch</dc:creator>
  <cp:lastModifiedBy>Chris Murdoch</cp:lastModifiedBy>
  <cp:revision>2</cp:revision>
  <cp:lastPrinted>1601-01-01T00:00:00Z</cp:lastPrinted>
  <dcterms:created xsi:type="dcterms:W3CDTF">2015-09-23T06:26:35Z</dcterms:created>
  <dcterms:modified xsi:type="dcterms:W3CDTF">2015-09-23T07:42:47Z</dcterms:modified>
</cp:coreProperties>
</file>