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907E0E-B805-4E4C-8538-78AB344B1DD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0AB91B-1F1C-4DC8-8BE1-D7447E226B87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345BA0-3AD5-47E2-9989-FDD84DFA5CE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tAXSpBM8XI?t=8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Evaluation by </a:t>
            </a:r>
            <a:r>
              <a:rPr lang="en-US" dirty="0" err="1" smtClean="0"/>
              <a:t>Samier</a:t>
            </a:r>
            <a:r>
              <a:rPr lang="en-US" dirty="0" smtClean="0"/>
              <a:t> </a:t>
            </a:r>
            <a:r>
              <a:rPr lang="en-US" dirty="0" err="1" smtClean="0"/>
              <a:t>mukhashen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CIS 487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Rayman</a:t>
            </a:r>
            <a:r>
              <a:rPr lang="en-US" dirty="0" smtClean="0"/>
              <a:t> Legends </a:t>
            </a:r>
            <a:endParaRPr lang="en-US" dirty="0"/>
          </a:p>
        </p:txBody>
      </p:sp>
      <p:pic>
        <p:nvPicPr>
          <p:cNvPr id="1026" name="Picture 2" descr="http://www.futuregamingnews.com/wp-content/uploads/2013/08/Rayman-Legends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1" y="3493168"/>
            <a:ext cx="5037667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All the Levels are different and varied.  </a:t>
            </a:r>
            <a:endParaRPr lang="en-US" dirty="0"/>
          </a:p>
          <a:p>
            <a:pPr lvl="1"/>
            <a:r>
              <a:rPr lang="en-US" dirty="0" smtClean="0"/>
              <a:t>The Music Levels provide a challenge as well as incredibly entertaining</a:t>
            </a:r>
          </a:p>
          <a:p>
            <a:pPr lvl="1"/>
            <a:r>
              <a:rPr lang="en-US" dirty="0" smtClean="0"/>
              <a:t>The Weekly challenges are easy to do but hard to master</a:t>
            </a:r>
          </a:p>
          <a:p>
            <a:pPr lvl="1"/>
            <a:r>
              <a:rPr lang="en-US" dirty="0" smtClean="0"/>
              <a:t>Tons of Content to do such as the Origins levels and collecting all the </a:t>
            </a:r>
            <a:r>
              <a:rPr lang="en-US" dirty="0" err="1" smtClean="0"/>
              <a:t>Teensies</a:t>
            </a:r>
            <a:r>
              <a:rPr lang="en-US" dirty="0" smtClean="0"/>
              <a:t> unlocks bonus Music levels.</a:t>
            </a:r>
          </a:p>
          <a:p>
            <a:pPr lvl="1"/>
            <a:r>
              <a:rPr lang="en-US" dirty="0" smtClean="0"/>
              <a:t>If done correctly you can play a level in one single motion</a:t>
            </a:r>
          </a:p>
          <a:p>
            <a:pPr lvl="1"/>
            <a:r>
              <a:rPr lang="en-US" dirty="0" smtClean="0"/>
              <a:t>Levels are a decent size. They don’t take too long and don’t feel too short.</a:t>
            </a:r>
          </a:p>
          <a:p>
            <a:pPr lvl="1"/>
            <a:r>
              <a:rPr lang="en-US" dirty="0" smtClean="0"/>
              <a:t>Game wants you to explore to find all the </a:t>
            </a:r>
            <a:r>
              <a:rPr lang="en-US" dirty="0" err="1" smtClean="0"/>
              <a:t>Teensies</a:t>
            </a:r>
            <a:r>
              <a:rPr lang="en-US" dirty="0" smtClean="0"/>
              <a:t> but it doesn’t force you.</a:t>
            </a:r>
          </a:p>
          <a:p>
            <a:pPr lvl="1"/>
            <a:r>
              <a:rPr lang="en-US" dirty="0" smtClean="0"/>
              <a:t>The Game feels great to control. All the characters have a slight float to them but it works well into the flow of the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Bad</a:t>
            </a:r>
          </a:p>
          <a:p>
            <a:pPr lvl="1"/>
            <a:r>
              <a:rPr lang="en-US" dirty="0"/>
              <a:t>When playing with multiple players you can hit each other. Sometimes it will cause you to die or a friend will just repeatedly hit you into a box</a:t>
            </a:r>
          </a:p>
          <a:p>
            <a:pPr lvl="1"/>
            <a:r>
              <a:rPr lang="en-US" dirty="0" err="1"/>
              <a:t>Murfy</a:t>
            </a:r>
            <a:r>
              <a:rPr lang="en-US" dirty="0"/>
              <a:t> levels on Wii </a:t>
            </a:r>
            <a:r>
              <a:rPr lang="en-US" dirty="0" smtClean="0"/>
              <a:t>U and PS Vita aren’t as fun due to being forced to play as him when playing alone. The AI will take over for </a:t>
            </a:r>
            <a:r>
              <a:rPr lang="en-US" dirty="0" err="1" smtClean="0"/>
              <a:t>Rayman</a:t>
            </a:r>
            <a:r>
              <a:rPr lang="en-US" dirty="0" smtClean="0"/>
              <a:t> and can move very slow.</a:t>
            </a:r>
          </a:p>
          <a:p>
            <a:pPr lvl="1"/>
            <a:r>
              <a:rPr lang="en-US" dirty="0" smtClean="0"/>
              <a:t>Some of the menu system is clunky.</a:t>
            </a:r>
          </a:p>
          <a:p>
            <a:pPr lvl="1"/>
            <a:r>
              <a:rPr lang="en-US" dirty="0" smtClean="0"/>
              <a:t>To get into any level you have to physically run to the painting. Those can get  long.</a:t>
            </a:r>
          </a:p>
          <a:p>
            <a:pPr lvl="1"/>
            <a:r>
              <a:rPr lang="en-US" dirty="0" smtClean="0"/>
              <a:t>There is no online play. All Co-op must be done locally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perfects the platforming genre as well as adding a bit of challenge to it. </a:t>
            </a:r>
          </a:p>
          <a:p>
            <a:r>
              <a:rPr lang="en-US" dirty="0" smtClean="0"/>
              <a:t>Some people find Mario games too easy this takes it and adds a bit of difficulty along with many movement abilities. Such as flying, swimming, shooting, and wall running.  </a:t>
            </a:r>
          </a:p>
          <a:p>
            <a:r>
              <a:rPr lang="en-US" dirty="0" smtClean="0"/>
              <a:t>No two levels are the same. And are all well thought out </a:t>
            </a:r>
            <a:r>
              <a:rPr lang="en-US" dirty="0"/>
              <a:t>s</a:t>
            </a:r>
            <a:r>
              <a:rPr lang="en-US" dirty="0" smtClean="0"/>
              <a:t>o it doesn’t become stale.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Anyone over the age of 5.</a:t>
            </a:r>
          </a:p>
          <a:p>
            <a:r>
              <a:rPr lang="en-US" dirty="0" smtClean="0"/>
              <a:t>The visuals and music will keep people in</a:t>
            </a:r>
          </a:p>
          <a:p>
            <a:r>
              <a:rPr lang="en-US" dirty="0" smtClean="0"/>
              <a:t>Allows you to take it at your own pace most of the time.</a:t>
            </a:r>
          </a:p>
          <a:p>
            <a:r>
              <a:rPr lang="en-US" dirty="0" smtClean="0"/>
              <a:t>You can set your own difficulty.</a:t>
            </a:r>
          </a:p>
        </p:txBody>
      </p:sp>
    </p:spTree>
    <p:extLst>
      <p:ext uri="{BB962C8B-B14F-4D97-AF65-F5344CB8AC3E}">
        <p14:creationId xmlns:p14="http://schemas.microsoft.com/office/powerpoint/2010/main" val="4278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Menu system is pretty clunky</a:t>
            </a:r>
          </a:p>
          <a:p>
            <a:r>
              <a:rPr lang="en-US" dirty="0" smtClean="0"/>
              <a:t>There is a thing called Lucky Ticket that you accumulate as you beat levels. Scratching them off wins you something like an extra level or </a:t>
            </a:r>
            <a:r>
              <a:rPr lang="en-US" dirty="0" err="1" smtClean="0"/>
              <a:t>Lums</a:t>
            </a:r>
            <a:r>
              <a:rPr lang="en-US" dirty="0" smtClean="0"/>
              <a:t>. When you scratch one off and you have multiple you have to navigate back to the menu and open another.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3353991" cy="188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1000"/>
            <a:ext cx="32766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Level Design</a:t>
            </a:r>
          </a:p>
          <a:p>
            <a:pPr lvl="1"/>
            <a:r>
              <a:rPr lang="en-US" dirty="0" smtClean="0"/>
              <a:t>Visuals</a:t>
            </a:r>
          </a:p>
          <a:p>
            <a:pPr lvl="1"/>
            <a:r>
              <a:rPr lang="en-US" dirty="0" smtClean="0"/>
              <a:t>The game feel (control of you’re characters)</a:t>
            </a:r>
          </a:p>
          <a:p>
            <a:pPr lvl="1"/>
            <a:r>
              <a:rPr lang="en-US" dirty="0" smtClean="0"/>
              <a:t>The Amount of Content available to do</a:t>
            </a:r>
          </a:p>
          <a:p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Hitting each other at the wrong moment</a:t>
            </a:r>
          </a:p>
          <a:p>
            <a:pPr lvl="1"/>
            <a:r>
              <a:rPr lang="en-US" dirty="0" smtClean="0"/>
              <a:t>No online</a:t>
            </a:r>
          </a:p>
          <a:p>
            <a:pPr lvl="1"/>
            <a:r>
              <a:rPr lang="en-US" dirty="0" smtClean="0"/>
              <a:t>Forced </a:t>
            </a:r>
            <a:r>
              <a:rPr lang="en-US" dirty="0" err="1" smtClean="0"/>
              <a:t>Murfy</a:t>
            </a:r>
            <a:r>
              <a:rPr lang="en-US" dirty="0" smtClean="0"/>
              <a:t> levels on Wii U</a:t>
            </a:r>
          </a:p>
          <a:p>
            <a:pPr lvl="1"/>
            <a:r>
              <a:rPr lang="en-US" dirty="0" smtClean="0"/>
              <a:t>There is no quick way to navigate to levels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buy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Yes, as long as you like platformers this game is one the best I have ever played.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22593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the ability to fast navigate to the levels. Like a list</a:t>
            </a:r>
          </a:p>
          <a:p>
            <a:r>
              <a:rPr lang="en-US" dirty="0" smtClean="0"/>
              <a:t>Make the menu less clunky. </a:t>
            </a:r>
          </a:p>
          <a:p>
            <a:r>
              <a:rPr lang="en-US" dirty="0" smtClean="0"/>
              <a:t>Online play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5791200" cy="30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Rayman</a:t>
            </a:r>
            <a:r>
              <a:rPr lang="en-US" dirty="0" smtClean="0"/>
              <a:t> Legends</a:t>
            </a:r>
            <a:endParaRPr lang="en-US" dirty="0"/>
          </a:p>
          <a:p>
            <a:r>
              <a:rPr lang="en-US" dirty="0" err="1" smtClean="0"/>
              <a:t>Ubisoft</a:t>
            </a:r>
            <a:r>
              <a:rPr lang="en-US" dirty="0" smtClean="0"/>
              <a:t> in 2013</a:t>
            </a:r>
            <a:endParaRPr lang="en-US" dirty="0"/>
          </a:p>
          <a:p>
            <a:r>
              <a:rPr lang="en-US" dirty="0" smtClean="0"/>
              <a:t>Platformer</a:t>
            </a:r>
            <a:endParaRPr lang="en-US" dirty="0"/>
          </a:p>
          <a:p>
            <a:r>
              <a:rPr lang="en-US" dirty="0" smtClean="0"/>
              <a:t>Originally $60, Current Gen Re-release $40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b="1" dirty="0"/>
              <a:t> </a:t>
            </a:r>
            <a:r>
              <a:rPr lang="en-US" sz="4500" b="1" dirty="0" smtClean="0">
                <a:solidFill>
                  <a:schemeClr val="tx1"/>
                </a:solidFill>
              </a:rPr>
              <a:t>Minimum</a:t>
            </a:r>
          </a:p>
          <a:p>
            <a:r>
              <a:rPr lang="en-US" b="1" dirty="0" smtClean="0"/>
              <a:t>SUPPORTED </a:t>
            </a:r>
            <a:r>
              <a:rPr lang="en-US" b="1" dirty="0"/>
              <a:t>OS:</a:t>
            </a:r>
            <a:r>
              <a:rPr lang="en-US" dirty="0"/>
              <a:t> Windows XP SP3 or Windows Vista SP2 or Windows 7 SP1 or Windows 8 (both 32/64 bit versions)</a:t>
            </a:r>
            <a:br>
              <a:rPr lang="en-US" dirty="0"/>
            </a:br>
            <a:r>
              <a:rPr lang="en-US" b="1" dirty="0"/>
              <a:t>PROCESSOR:</a:t>
            </a:r>
            <a:r>
              <a:rPr lang="en-US" dirty="0"/>
              <a:t> Intel Pentium® IV @ 3.0 GHz or AMD Athlon® 64 3000 + </a:t>
            </a:r>
            <a:br>
              <a:rPr lang="en-US" dirty="0"/>
            </a:br>
            <a:r>
              <a:rPr lang="en-US" b="1" dirty="0"/>
              <a:t>RAM:</a:t>
            </a:r>
            <a:r>
              <a:rPr lang="en-US" dirty="0"/>
              <a:t> 2 GB RAM</a:t>
            </a:r>
            <a:br>
              <a:rPr lang="en-US" dirty="0"/>
            </a:br>
            <a:r>
              <a:rPr lang="en-US" b="1" dirty="0"/>
              <a:t>VIDEO CARD: </a:t>
            </a:r>
            <a:r>
              <a:rPr lang="en-US" dirty="0" err="1"/>
              <a:t>nVidia</a:t>
            </a:r>
            <a:r>
              <a:rPr lang="en-US" dirty="0"/>
              <a:t> GeForce 6800GT or AMD Radeon X1950 Pro 256MB VRAM with </a:t>
            </a:r>
            <a:r>
              <a:rPr lang="en-US" dirty="0" err="1"/>
              <a:t>Shader</a:t>
            </a:r>
            <a:r>
              <a:rPr lang="en-US" dirty="0"/>
              <a:t> Model 3.0 (</a:t>
            </a:r>
            <a:r>
              <a:rPr lang="en-US" b="1" i="1" dirty="0"/>
              <a:t>see supported list**</a:t>
            </a:r>
            <a:r>
              <a:rPr lang="en-US" i="1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HARD DISK:</a:t>
            </a:r>
            <a:r>
              <a:rPr lang="en-US" dirty="0"/>
              <a:t> 6 GB available space</a:t>
            </a:r>
            <a:br>
              <a:rPr lang="en-US" dirty="0"/>
            </a:br>
            <a:r>
              <a:rPr lang="en-US" b="1" dirty="0"/>
              <a:t>SOUND CARD:</a:t>
            </a:r>
            <a:r>
              <a:rPr lang="en-US" dirty="0"/>
              <a:t> DirectX Compatible Sound Card with latest drivers </a:t>
            </a:r>
            <a:br>
              <a:rPr lang="en-US" dirty="0"/>
            </a:br>
            <a:r>
              <a:rPr lang="en-US" b="1" dirty="0"/>
              <a:t>PERIPHERALS: </a:t>
            </a:r>
            <a:r>
              <a:rPr lang="en-US" dirty="0"/>
              <a:t>Windows-compatible keyboard and mouse required, optional Microsoft XBOX360 controller or compatible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274320" lvl="1" indent="0">
              <a:buNone/>
            </a:pPr>
            <a:r>
              <a:rPr lang="en-US" b="1" dirty="0"/>
              <a:t> </a:t>
            </a:r>
            <a:r>
              <a:rPr lang="en-US" sz="4500" b="1" dirty="0" smtClean="0">
                <a:solidFill>
                  <a:schemeClr val="tx1"/>
                </a:solidFill>
              </a:rPr>
              <a:t>Recommended</a:t>
            </a:r>
          </a:p>
          <a:p>
            <a:r>
              <a:rPr lang="en-US" b="1" dirty="0" smtClean="0"/>
              <a:t>OS</a:t>
            </a:r>
            <a:r>
              <a:rPr lang="en-US" b="1" dirty="0"/>
              <a:t>: </a:t>
            </a:r>
            <a:r>
              <a:rPr lang="en-US" dirty="0"/>
              <a:t>Windows 7 or Windows Vista SP2 or Windows 7 SP1 or Windows 8 (both 32/64 bit versions)</a:t>
            </a:r>
            <a:br>
              <a:rPr lang="en-US" dirty="0"/>
            </a:br>
            <a:r>
              <a:rPr lang="en-US" b="1" dirty="0"/>
              <a:t>PROCESSOR:</a:t>
            </a:r>
            <a:r>
              <a:rPr lang="en-US" dirty="0"/>
              <a:t> Intel Core 2 Duo E4400 @ 2.0 GHz or AMD Athlon64 X2 3800+@ 2 GHz</a:t>
            </a:r>
            <a:br>
              <a:rPr lang="en-US" dirty="0"/>
            </a:br>
            <a:r>
              <a:rPr lang="en-US" b="1" dirty="0"/>
              <a:t>RAM:</a:t>
            </a:r>
            <a:r>
              <a:rPr lang="en-US" dirty="0"/>
              <a:t> 4 GB RAM</a:t>
            </a:r>
            <a:br>
              <a:rPr lang="en-US" dirty="0"/>
            </a:br>
            <a:r>
              <a:rPr lang="en-US" b="1" dirty="0"/>
              <a:t>VIDEO CARD: </a:t>
            </a:r>
            <a:r>
              <a:rPr lang="en-US" dirty="0" err="1"/>
              <a:t>nVidia</a:t>
            </a:r>
            <a:r>
              <a:rPr lang="en-US" dirty="0"/>
              <a:t> GeForce 9600GT or higher, AMD Radeon HD3850 or higher 512MB VRAM with </a:t>
            </a:r>
            <a:r>
              <a:rPr lang="en-US" dirty="0" err="1"/>
              <a:t>Shader</a:t>
            </a:r>
            <a:r>
              <a:rPr lang="en-US" dirty="0"/>
              <a:t> Model 4.0</a:t>
            </a:r>
            <a:br>
              <a:rPr lang="en-US" dirty="0"/>
            </a:br>
            <a:r>
              <a:rPr lang="en-US" b="1" dirty="0"/>
              <a:t>HARD DISK: </a:t>
            </a:r>
            <a:r>
              <a:rPr lang="en-US" dirty="0"/>
              <a:t>6 GB available space</a:t>
            </a:r>
            <a:br>
              <a:rPr lang="en-US" dirty="0"/>
            </a:br>
            <a:r>
              <a:rPr lang="en-US" b="1" dirty="0"/>
              <a:t>SOUND CARD:</a:t>
            </a:r>
            <a:r>
              <a:rPr lang="en-US" dirty="0"/>
              <a:t> DirectX Compatible Sound Card with latest drivers </a:t>
            </a:r>
            <a:br>
              <a:rPr lang="en-US" dirty="0"/>
            </a:br>
            <a:r>
              <a:rPr lang="en-US" b="1" dirty="0"/>
              <a:t>PERIPHERALS: </a:t>
            </a:r>
            <a:r>
              <a:rPr lang="en-US" dirty="0"/>
              <a:t>Windows-compatible keyboard and mouse required, optional Microsoft XBOX360 controller or compatible</a:t>
            </a:r>
          </a:p>
        </p:txBody>
      </p:sp>
    </p:spTree>
    <p:extLst>
      <p:ext uri="{BB962C8B-B14F-4D97-AF65-F5344CB8AC3E}">
        <p14:creationId xmlns:p14="http://schemas.microsoft.com/office/powerpoint/2010/main" val="14729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Story: </a:t>
            </a:r>
            <a:r>
              <a:rPr lang="en-US" sz="1800" dirty="0" err="1"/>
              <a:t>Rayman</a:t>
            </a:r>
            <a:r>
              <a:rPr lang="en-US" sz="1800" dirty="0"/>
              <a:t>, </a:t>
            </a:r>
            <a:r>
              <a:rPr lang="en-US" sz="1800" dirty="0" err="1"/>
              <a:t>Globox</a:t>
            </a:r>
            <a:r>
              <a:rPr lang="en-US" sz="1800" dirty="0"/>
              <a:t> and the </a:t>
            </a:r>
            <a:r>
              <a:rPr lang="en-US" sz="1800" dirty="0" err="1"/>
              <a:t>Teensies</a:t>
            </a:r>
            <a:r>
              <a:rPr lang="en-US" sz="1800" dirty="0"/>
              <a:t> have been sleeping for a century. During that time, the Bubble Dreamer's nightmares grew in strength and numbers, and so has the Magician </a:t>
            </a:r>
            <a:r>
              <a:rPr lang="en-US" sz="1800" dirty="0" smtClean="0"/>
              <a:t>who </a:t>
            </a:r>
            <a:r>
              <a:rPr lang="en-US" sz="1800" dirty="0"/>
              <a:t>by this time has split into 5 "Dark </a:t>
            </a:r>
            <a:r>
              <a:rPr lang="en-US" sz="1800" dirty="0" err="1"/>
              <a:t>Teensies</a:t>
            </a:r>
            <a:r>
              <a:rPr lang="en-US" sz="1800" dirty="0"/>
              <a:t>". </a:t>
            </a:r>
            <a:r>
              <a:rPr lang="en-US" sz="1800" dirty="0" err="1"/>
              <a:t>Rayman</a:t>
            </a:r>
            <a:r>
              <a:rPr lang="en-US" sz="1800" dirty="0"/>
              <a:t> and friends are awakened by their friend </a:t>
            </a:r>
            <a:r>
              <a:rPr lang="en-US" sz="1800" dirty="0" err="1"/>
              <a:t>Murfy</a:t>
            </a:r>
            <a:r>
              <a:rPr lang="en-US" sz="1800" dirty="0"/>
              <a:t> who tells them about the bad news, and tells them that the 10 princesses of the land (including Barbara) and the </a:t>
            </a:r>
            <a:r>
              <a:rPr lang="en-US" sz="1800" dirty="0" err="1"/>
              <a:t>Teensies</a:t>
            </a:r>
            <a:r>
              <a:rPr lang="en-US" sz="1800" dirty="0"/>
              <a:t> have been captured by the nightmares and the Dark </a:t>
            </a:r>
            <a:r>
              <a:rPr lang="en-US" sz="1800" dirty="0" err="1"/>
              <a:t>Teensies</a:t>
            </a:r>
            <a:r>
              <a:rPr lang="en-US" sz="1800" dirty="0"/>
              <a:t>. </a:t>
            </a:r>
            <a:r>
              <a:rPr lang="en-US" sz="1800" dirty="0" err="1" smtClean="0"/>
              <a:t>Rayman</a:t>
            </a:r>
            <a:r>
              <a:rPr lang="en-US" sz="1800" dirty="0"/>
              <a:t>, </a:t>
            </a:r>
            <a:r>
              <a:rPr lang="en-US" sz="1800" dirty="0" err="1"/>
              <a:t>Globox</a:t>
            </a:r>
            <a:r>
              <a:rPr lang="en-US" sz="1800" dirty="0"/>
              <a:t>, the </a:t>
            </a:r>
            <a:r>
              <a:rPr lang="en-US" sz="1800" dirty="0" err="1"/>
              <a:t>Teensies</a:t>
            </a:r>
            <a:r>
              <a:rPr lang="en-US" sz="1800" dirty="0"/>
              <a:t>, and </a:t>
            </a:r>
            <a:r>
              <a:rPr lang="en-US" sz="1800" dirty="0" err="1"/>
              <a:t>Murfy</a:t>
            </a:r>
            <a:r>
              <a:rPr lang="en-US" sz="1800" dirty="0"/>
              <a:t> set out to defeat these new </a:t>
            </a:r>
            <a:r>
              <a:rPr lang="en-US" sz="1800" dirty="0" smtClean="0"/>
              <a:t>threats</a:t>
            </a:r>
          </a:p>
          <a:p>
            <a:r>
              <a:rPr lang="en-US" sz="2400" dirty="0" smtClean="0"/>
              <a:t>Players Role: One of the many heroes.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01168"/>
            <a:ext cx="8096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Overview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Installation: </a:t>
            </a:r>
            <a:r>
              <a:rPr lang="en-US" dirty="0" smtClean="0"/>
              <a:t>About 7 gigs</a:t>
            </a:r>
          </a:p>
          <a:p>
            <a:r>
              <a:rPr lang="en-US" b="1" dirty="0" smtClean="0"/>
              <a:t>User Interface</a:t>
            </a:r>
            <a:r>
              <a:rPr lang="en-US" dirty="0" smtClean="0"/>
              <a:t>: Counter for </a:t>
            </a:r>
            <a:r>
              <a:rPr lang="en-US" dirty="0" err="1" smtClean="0"/>
              <a:t>Lums</a:t>
            </a:r>
            <a:r>
              <a:rPr lang="en-US" dirty="0" smtClean="0"/>
              <a:t> collected, Score for the level, and the Number of </a:t>
            </a:r>
            <a:r>
              <a:rPr lang="en-US" dirty="0" err="1"/>
              <a:t>T</a:t>
            </a:r>
            <a:r>
              <a:rPr lang="en-US" dirty="0" err="1" smtClean="0"/>
              <a:t>eensies</a:t>
            </a:r>
            <a:r>
              <a:rPr lang="en-US" dirty="0" smtClean="0"/>
              <a:t> found on the level.</a:t>
            </a:r>
          </a:p>
          <a:p>
            <a:r>
              <a:rPr lang="en-US" b="1" dirty="0" smtClean="0"/>
              <a:t>Gameplay: </a:t>
            </a:r>
            <a:r>
              <a:rPr lang="en-US" dirty="0" smtClean="0"/>
              <a:t>Players enter paintings to enter the various levels and worlds.  Multiple characters to play as but its all cosmetic. There are multiple modes of play.</a:t>
            </a:r>
          </a:p>
          <a:p>
            <a:pPr lvl="1"/>
            <a:r>
              <a:rPr lang="en-US" b="1" dirty="0" smtClean="0"/>
              <a:t>Single player platforming</a:t>
            </a:r>
          </a:p>
          <a:p>
            <a:pPr lvl="1"/>
            <a:r>
              <a:rPr lang="en-US" b="1" dirty="0" smtClean="0"/>
              <a:t>Up to four player Co-op Platforming </a:t>
            </a:r>
          </a:p>
          <a:p>
            <a:pPr lvl="1"/>
            <a:r>
              <a:rPr lang="en-US" b="1" dirty="0" smtClean="0"/>
              <a:t>Use of the touchscreen (If applicable) to control </a:t>
            </a:r>
            <a:r>
              <a:rPr lang="en-US" b="1" dirty="0" err="1" smtClean="0"/>
              <a:t>Murfy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5th player will control </a:t>
            </a:r>
            <a:r>
              <a:rPr lang="en-US" b="1" dirty="0" err="1" smtClean="0"/>
              <a:t>Murfy</a:t>
            </a:r>
            <a:r>
              <a:rPr lang="en-US" b="1" dirty="0" smtClean="0"/>
              <a:t> If played on those devices</a:t>
            </a:r>
          </a:p>
          <a:p>
            <a:pPr marL="27432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Scoring: Points based on </a:t>
            </a:r>
            <a:r>
              <a:rPr lang="en-US" dirty="0" err="1" smtClean="0"/>
              <a:t>lums</a:t>
            </a:r>
            <a:r>
              <a:rPr lang="en-US" dirty="0" smtClean="0"/>
              <a:t>, and </a:t>
            </a:r>
            <a:r>
              <a:rPr lang="en-US" dirty="0" err="1"/>
              <a:t>T</a:t>
            </a:r>
            <a:r>
              <a:rPr lang="en-US" dirty="0" err="1" smtClean="0"/>
              <a:t>eensies</a:t>
            </a:r>
            <a:r>
              <a:rPr lang="en-US" dirty="0" smtClean="0"/>
              <a:t> collected as well as enemies defeated.</a:t>
            </a:r>
          </a:p>
          <a:p>
            <a:r>
              <a:rPr lang="en-US" dirty="0" smtClean="0"/>
              <a:t>Artwork: Very stylistic. Mostly 2D hand drawn sprites and animations. Bosses rendered in 3D but still keep the style.</a:t>
            </a:r>
          </a:p>
          <a:p>
            <a:r>
              <a:rPr lang="en-US" dirty="0" smtClean="0"/>
              <a:t>Sound and Music: Each world has a different style of music. Ranging from Medieval style music to Mexican Mariachi bands.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366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Murfy</a:t>
            </a:r>
            <a:r>
              <a:rPr lang="en-US" dirty="0" smtClean="0"/>
              <a:t> levels where player controls </a:t>
            </a:r>
            <a:r>
              <a:rPr lang="en-US" dirty="0" err="1" smtClean="0"/>
              <a:t>Murfy</a:t>
            </a:r>
            <a:r>
              <a:rPr lang="en-US" dirty="0" smtClean="0"/>
              <a:t> and uses him to assist the main heroes in completing levels.</a:t>
            </a:r>
          </a:p>
          <a:p>
            <a:pPr lvl="1"/>
            <a:r>
              <a:rPr lang="en-US" dirty="0" smtClean="0"/>
              <a:t>In the Wii U and </a:t>
            </a:r>
            <a:r>
              <a:rPr lang="en-US" dirty="0" err="1" smtClean="0"/>
              <a:t>Playstation</a:t>
            </a:r>
            <a:r>
              <a:rPr lang="en-US" dirty="0" smtClean="0"/>
              <a:t> Vita Version he is controlled by the touch screens and in the Other Console and Pc version he is controlled by a button.</a:t>
            </a:r>
          </a:p>
          <a:p>
            <a:r>
              <a:rPr lang="en-US" dirty="0" smtClean="0"/>
              <a:t>Leaderboards and Weekly challenges to compete in.</a:t>
            </a:r>
          </a:p>
          <a:p>
            <a:r>
              <a:rPr lang="en-US" dirty="0" smtClean="0"/>
              <a:t>Kung foot side mode where players face each other in soccer.</a:t>
            </a:r>
          </a:p>
          <a:p>
            <a:r>
              <a:rPr lang="en-US" dirty="0" smtClean="0"/>
              <a:t>Most of the levels from the previous game </a:t>
            </a:r>
            <a:r>
              <a:rPr lang="en-US" dirty="0" err="1" smtClean="0"/>
              <a:t>Rayman</a:t>
            </a:r>
            <a:r>
              <a:rPr lang="en-US" dirty="0" smtClean="0"/>
              <a:t> Origins were ported over and remastered.</a:t>
            </a:r>
          </a:p>
          <a:p>
            <a:r>
              <a:rPr lang="en-US" dirty="0" smtClean="0"/>
              <a:t>A mode called Invasions that consist of speeding through the level backwards under 60 seconds.</a:t>
            </a:r>
          </a:p>
          <a:p>
            <a:r>
              <a:rPr lang="en-US" dirty="0" smtClean="0"/>
              <a:t>Special Musical Levels where the level is designed to follow the flow of the music.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M</a:t>
            </a:r>
            <a:r>
              <a:rPr lang="en-US" dirty="0" smtClean="0"/>
              <a:t>usic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youtu.be/HtAXSpBM8XI?t=8s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Manual- None</a:t>
            </a:r>
          </a:p>
          <a:p>
            <a:r>
              <a:rPr lang="en-US" dirty="0" smtClean="0"/>
              <a:t>Bugs- When the game first launched on pc it wouldn’t load into the correct resolution and crash it was patched a day later.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408</TotalTime>
  <Words>965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Rayman Legends </vt:lpstr>
      <vt:lpstr>Basic Information</vt:lpstr>
      <vt:lpstr>System Requirements</vt:lpstr>
      <vt:lpstr>Quick Overview</vt:lpstr>
      <vt:lpstr>Quick Overview (cont.)</vt:lpstr>
      <vt:lpstr>Asset Summary</vt:lpstr>
      <vt:lpstr>Special Features</vt:lpstr>
      <vt:lpstr>Example of Music Level</vt:lpstr>
      <vt:lpstr>Miscellaneous</vt:lpstr>
      <vt:lpstr>Game Review</vt:lpstr>
      <vt:lpstr>Game Review (cont.)</vt:lpstr>
      <vt:lpstr>How does it compare?</vt:lpstr>
      <vt:lpstr>Appropriate Audience</vt:lpstr>
      <vt:lpstr>Design Mistakes?</vt:lpstr>
      <vt:lpstr>Summary</vt:lpstr>
      <vt:lpstr>Should you buy it?</vt:lpstr>
      <vt:lpstr>How to improve it?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Rayman Legends </dc:title>
  <dc:creator>Samier</dc:creator>
  <cp:lastModifiedBy>Samier</cp:lastModifiedBy>
  <cp:revision>38</cp:revision>
  <dcterms:created xsi:type="dcterms:W3CDTF">2015-09-22T21:08:23Z</dcterms:created>
  <dcterms:modified xsi:type="dcterms:W3CDTF">2015-09-23T16:32:13Z</dcterms:modified>
</cp:coreProperties>
</file>