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9C70C-A239-423C-9767-2F77552E9924}" type="datetimeFigureOut">
              <a:rPr lang="en-US" smtClean="0"/>
              <a:t>10/31/2015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09655-CA2D-4F98-B728-3D1CE27FA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3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9655-CA2D-4F98-B728-3D1CE27FA7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9655-CA2D-4F98-B728-3D1CE27FA7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9655-CA2D-4F98-B728-3D1CE27FA7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9655-CA2D-4F98-B728-3D1CE27FA7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6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09655-CA2D-4F98-B728-3D1CE27FA7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ickagame.com/game-inf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n.akamai.steamstatic.com/steam/apps/42910/manuals/Magicka%20manual%20body%20--%20English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Magicka</a:t>
            </a:r>
            <a:r>
              <a:rPr lang="en-US" dirty="0" smtClean="0">
                <a:solidFill>
                  <a:schemeClr val="bg1"/>
                </a:solidFill>
              </a:rPr>
              <a:t> Game Evaluation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Ryan McNichol</a:t>
            </a:r>
          </a:p>
          <a:p>
            <a:r>
              <a:rPr lang="en-US" dirty="0" smtClean="0"/>
              <a:t>CIS 487</a:t>
            </a:r>
          </a:p>
        </p:txBody>
      </p:sp>
    </p:spTree>
    <p:extLst>
      <p:ext uri="{BB962C8B-B14F-4D97-AF65-F5344CB8AC3E}">
        <p14:creationId xmlns:p14="http://schemas.microsoft.com/office/powerpoint/2010/main" val="552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 (cont’d)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Water (Spray)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Soaks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Knockback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Hazardous to mix with Lightning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Life (Beam)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Locks 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Healing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Opposite to Arcane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Shield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Protective barrier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Can be boosted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Opposite to Shield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Cold (Spray)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Slows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Effective vs. wet targets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Opposite to Fire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67" y="3505200"/>
            <a:ext cx="1625397" cy="1625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5199"/>
            <a:ext cx="1625397" cy="16253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68" y="1358877"/>
            <a:ext cx="1625397" cy="16253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40904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 (cont’d)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Lightning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Effective vs. wet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targets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Effective vs. armor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Hazardous to mix with Water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Opposite to Earth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Arcane (Beam)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Locks 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Explosive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Opposite to Life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Earth (Projectile)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High damage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Knockdown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Opposite to Lightning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Fire (Spray)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Damage over time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Causes Panic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Opposite to Cold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733800"/>
            <a:ext cx="1625397" cy="1625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98" y="1585584"/>
            <a:ext cx="1625397" cy="1625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98" y="3733800"/>
            <a:ext cx="1625397" cy="1625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8" y="1585583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 (cont’d)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Steam (Spray)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Fire+Water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Soaks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Causes Panic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Opposite to Cold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Ice (Projectile)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Cold+Water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Multiple Shards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Piercing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Opposite to Fire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76400"/>
            <a:ext cx="1625397" cy="1625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02" y="1676400"/>
            <a:ext cx="1625397" cy="16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 (cont’d)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Pressing the respective key on the keyboard for an element will cause the player to “queue” up that element, with a total of 5 elements per cast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player can then cast the spell in one of four ways: target direction, area of effect, cast on self, or imbue weapon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 (cont’d)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2762250" cy="220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114800"/>
            <a:ext cx="276225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447800"/>
            <a:ext cx="276225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800"/>
            <a:ext cx="2819400" cy="22555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309689" y="3657600"/>
            <a:ext cx="1971674" cy="45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Normal Cast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60231" y="3657600"/>
            <a:ext cx="1709737" cy="45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Area Cast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60230" y="6400800"/>
            <a:ext cx="1709737" cy="45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Self Cast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09689" y="6346371"/>
            <a:ext cx="1971674" cy="45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Imbue Cast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85" y="346710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 (cont’d)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09689" y="3657600"/>
            <a:ext cx="1971674" cy="45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Normal Cast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60231" y="3657600"/>
            <a:ext cx="1709737" cy="45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Area Cast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60230" y="6400800"/>
            <a:ext cx="1709737" cy="45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Self Cast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09689" y="6346371"/>
            <a:ext cx="1971674" cy="4572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Imbue Cast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25" y="2601686"/>
            <a:ext cx="12954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2819400" cy="2255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114800"/>
            <a:ext cx="2762250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447800"/>
            <a:ext cx="2762250" cy="2209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14799"/>
            <a:ext cx="2819401" cy="22555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27" y="3752618"/>
            <a:ext cx="1269898" cy="12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Campaign: Definitive “scoring” nonexistent – player progress through chapters is only factor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Challenge Mode: Players fight continuous waves of enemies, with points earned for each slain foe. Killing many enemies in quick succession earns a combo multiplier on points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6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Artwork: </a:t>
            </a:r>
            <a:r>
              <a:rPr lang="en-US" dirty="0">
                <a:solidFill>
                  <a:schemeClr val="bg1"/>
                </a:solidFill>
              </a:rPr>
              <a:t>Vibrant</a:t>
            </a:r>
            <a:r>
              <a:rPr lang="en-US" dirty="0" smtClean="0">
                <a:solidFill>
                  <a:schemeClr val="bg1"/>
                </a:solidFill>
              </a:rPr>
              <a:t> and lighthearted, with a medieval focus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Sound and music: Powerful emotion-driven music during boss battles, lighthearted tunes elsewhere. NPC voices recorded with most voice actors speaking in a mix of English, Swedish, and gibberish for comedic effect (subtitles are always on for clarity)</a:t>
            </a:r>
          </a:p>
        </p:txBody>
      </p:sp>
    </p:spTree>
    <p:extLst>
      <p:ext uri="{BB962C8B-B14F-4D97-AF65-F5344CB8AC3E}">
        <p14:creationId xmlns:p14="http://schemas.microsoft.com/office/powerpoint/2010/main" val="37055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the game’s initial release in Jan 2011, dozens of bugs were prevalent in the game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bugs were cooperative/network related ones; characters getting stuck, loading screens freezing for one player in the party, etc.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few months after release, these issues were cleaned up through patches and the game is and has been stable since</a:t>
            </a:r>
          </a:p>
        </p:txBody>
      </p:sp>
    </p:spTree>
    <p:extLst>
      <p:ext uri="{BB962C8B-B14F-4D97-AF65-F5344CB8AC3E}">
        <p14:creationId xmlns:p14="http://schemas.microsoft.com/office/powerpoint/2010/main" val="36629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– Positives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Complexity/Diversity of casting system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ewarding feeling when mastering the mechanics of chaining elements to create powerful spells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Number of possible spell combinations is immense, gives players many decisions in the heat of battle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Allows individual players to develop their own sense of “style” in their casting preferences, anonymity of character design reinforces this</a:t>
            </a:r>
          </a:p>
        </p:txBody>
      </p:sp>
    </p:spTree>
    <p:extLst>
      <p:ext uri="{BB962C8B-B14F-4D97-AF65-F5344CB8AC3E}">
        <p14:creationId xmlns:p14="http://schemas.microsoft.com/office/powerpoint/2010/main" val="3902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Magicka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Publisher: Paradox Interactive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Developer: Arrowhead Game Studios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Genre: Action/Adventure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Price: $9.99 (without Steam sale)</a:t>
            </a:r>
          </a:p>
        </p:txBody>
      </p:sp>
    </p:spTree>
    <p:extLst>
      <p:ext uri="{BB962C8B-B14F-4D97-AF65-F5344CB8AC3E}">
        <p14:creationId xmlns:p14="http://schemas.microsoft.com/office/powerpoint/2010/main" val="34803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– Positives (cont’d)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Player skill development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Without significant loot or “skill tree”, player skill alone dictates how the character grows in </a:t>
            </a:r>
            <a:r>
              <a:rPr lang="en-US" dirty="0" smtClean="0">
                <a:solidFill>
                  <a:schemeClr val="bg1"/>
                </a:solidFill>
              </a:rPr>
              <a:t>strength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Cooperative play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Adding more players gives rise to even more diverse means of dispatching enemies (e.g. crossing beam spells)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Friendly fire is always enabled, hilarity ensues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– Negatives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Single-player is substantially less enjoyable than cooperative play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Certain elemental combinations outclass others by miles, undermines spell diversity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(QRQREAS – </a:t>
            </a:r>
            <a:r>
              <a:rPr lang="en-US" sz="2000" dirty="0" err="1" smtClean="0">
                <a:solidFill>
                  <a:schemeClr val="bg1"/>
                </a:solidFill>
              </a:rPr>
              <a:t>Ice+Ice+Shield+Lightning+Arcane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191000"/>
            <a:ext cx="5486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Comparison – Similar Games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Diablo and Torchlight </a:t>
            </a:r>
            <a:r>
              <a:rPr lang="en-US" dirty="0" smtClean="0">
                <a:solidFill>
                  <a:schemeClr val="bg1"/>
                </a:solidFill>
              </a:rPr>
              <a:t>are </a:t>
            </a:r>
            <a:r>
              <a:rPr lang="en-US" dirty="0">
                <a:solidFill>
                  <a:schemeClr val="bg1"/>
                </a:solidFill>
              </a:rPr>
              <a:t>similar games in the sense that they are RPG-</a:t>
            </a:r>
            <a:r>
              <a:rPr lang="en-US" dirty="0" err="1">
                <a:solidFill>
                  <a:schemeClr val="bg1"/>
                </a:solidFill>
              </a:rPr>
              <a:t>esque</a:t>
            </a:r>
            <a:r>
              <a:rPr lang="en-US" dirty="0">
                <a:solidFill>
                  <a:schemeClr val="bg1"/>
                </a:solidFill>
              </a:rPr>
              <a:t> dungeon </a:t>
            </a:r>
            <a:r>
              <a:rPr lang="en-US" dirty="0" smtClean="0">
                <a:solidFill>
                  <a:schemeClr val="bg1"/>
                </a:solidFill>
              </a:rPr>
              <a:t>crawlers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 </a:t>
            </a:r>
            <a:r>
              <a:rPr lang="en-US" dirty="0">
                <a:solidFill>
                  <a:schemeClr val="bg1"/>
                </a:solidFill>
              </a:rPr>
              <a:t>RPG/adventure games which have spellcasting components often use mana bars and cooldowns to cast spells, in comparison to the fast-paced </a:t>
            </a:r>
            <a:r>
              <a:rPr lang="en-US" dirty="0" smtClean="0">
                <a:solidFill>
                  <a:schemeClr val="bg1"/>
                </a:solidFill>
              </a:rPr>
              <a:t>spellcasting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 err="1" smtClean="0">
                <a:solidFill>
                  <a:schemeClr val="bg1"/>
                </a:solidFill>
              </a:rPr>
              <a:t>Magicka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Appropriate Audiences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Familiarity and mastery with keyboard controls is a requirement for performing well and progressing – spellcasting demands dexterity and quick reactions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Moderate to hardcore gamers should all be able to enjoy the game, though the most casual of gamers may be put off from the playstyle</a:t>
            </a:r>
          </a:p>
        </p:txBody>
      </p:sp>
    </p:spTree>
    <p:extLst>
      <p:ext uri="{BB962C8B-B14F-4D97-AF65-F5344CB8AC3E}">
        <p14:creationId xmlns:p14="http://schemas.microsoft.com/office/powerpoint/2010/main" val="30877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Magicka</a:t>
            </a:r>
            <a:r>
              <a:rPr lang="en-US" dirty="0" smtClean="0">
                <a:solidFill>
                  <a:schemeClr val="bg1"/>
                </a:solidFill>
              </a:rPr>
              <a:t> is a game that shines through with its innovative spellcasting system, and is a very positive cooperative experience with friends</a:t>
            </a:r>
          </a:p>
        </p:txBody>
      </p:sp>
    </p:spTree>
    <p:extLst>
      <p:ext uri="{BB962C8B-B14F-4D97-AF65-F5344CB8AC3E}">
        <p14:creationId xmlns:p14="http://schemas.microsoft.com/office/powerpoint/2010/main" val="19317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 – Purchase Value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game is definitely worth purchasing if only to try out the unique spellcasting system, but especially for dedicated fans of the action/adventure genre and/or those with friends to play cooperatively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Single play-through of the game can provide a few dozen hours of gameplay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7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Summary – Improvements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alancing spells a bit more could keep the casting system at a level where players are incentivized to use multiple spells in different scenarios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Offering an option to disable friendly fire could be a benefit to players who are turned off by the feature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www.magickagame.com/game-info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http://cdn.akamai.steamstatic.com/steam/apps/42910/manuals/Magicka%20manual%20body%20--%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20English.pdf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2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Hardware Requirements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OS: Windows XP/Vista/7 (32- or 64-bit)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Processor: Intel® Pentium® IV 2.4 GHz or AMD 3500+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Memory: 2 GB RAM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Hard Disk Space: 2 GB Available Space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Video Card: NVIDIA® GeForce 8800 or ATI Radeon® </a:t>
            </a:r>
            <a:r>
              <a:rPr lang="en-US" sz="2800" dirty="0" smtClean="0">
                <a:solidFill>
                  <a:schemeClr val="bg1"/>
                </a:solidFill>
              </a:rPr>
              <a:t>X1900</a:t>
            </a:r>
          </a:p>
          <a:p>
            <a:r>
              <a:rPr lang="en-US" sz="2800" dirty="0">
                <a:solidFill>
                  <a:schemeClr val="bg1"/>
                </a:solidFill>
              </a:rPr>
              <a:t>DirectX®: DirectX </a:t>
            </a:r>
            <a:r>
              <a:rPr lang="en-US" sz="2800" dirty="0" smtClean="0">
                <a:solidFill>
                  <a:schemeClr val="bg1"/>
                </a:solidFill>
              </a:rPr>
              <a:t>9</a:t>
            </a:r>
          </a:p>
          <a:p>
            <a:r>
              <a:rPr lang="en-US" sz="2800" dirty="0">
                <a:solidFill>
                  <a:schemeClr val="bg1"/>
                </a:solidFill>
              </a:rPr>
              <a:t>Sound: DirectX-compatible sound card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Additional</a:t>
            </a:r>
            <a:r>
              <a:rPr lang="en-US" sz="2800" dirty="0">
                <a:solidFill>
                  <a:schemeClr val="bg1"/>
                </a:solidFill>
              </a:rPr>
              <a:t>: 3-button mouse, keyboard and speakers. DSL Internet connection for multiplayer. .NET 3.5 required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Installation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game is primarily purchased through Valve’s Steam platform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Once purchased through Steam, the game will be downloaded and installed automatically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 Summary/Description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Single-player or online multiplayer (up to four)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Combine elemental magic to create and cast powerful spells in battle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Progress through 12 chapters (levels) of story, each ending with a unique boss</a:t>
            </a:r>
          </a:p>
        </p:txBody>
      </p:sp>
    </p:spTree>
    <p:extLst>
      <p:ext uri="{BB962C8B-B14F-4D97-AF65-F5344CB8AC3E}">
        <p14:creationId xmlns:p14="http://schemas.microsoft.com/office/powerpoint/2010/main" val="15231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Storyline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Some time ago </a:t>
            </a:r>
            <a:r>
              <a:rPr lang="en-US" dirty="0" smtClean="0">
                <a:solidFill>
                  <a:schemeClr val="bg1"/>
                </a:solidFill>
              </a:rPr>
              <a:t>a powerful wizard named </a:t>
            </a:r>
            <a:r>
              <a:rPr lang="en-US" dirty="0" err="1" smtClean="0">
                <a:solidFill>
                  <a:schemeClr val="bg1"/>
                </a:solidFill>
              </a:rPr>
              <a:t>Grimnir</a:t>
            </a:r>
            <a:r>
              <a:rPr lang="en-US" dirty="0" smtClean="0">
                <a:solidFill>
                  <a:schemeClr val="bg1"/>
                </a:solidFill>
              </a:rPr>
              <a:t> was </a:t>
            </a:r>
            <a:r>
              <a:rPr lang="en-US" dirty="0" smtClean="0">
                <a:solidFill>
                  <a:schemeClr val="bg1"/>
                </a:solidFill>
              </a:rPr>
              <a:t>jailed by the Order of </a:t>
            </a:r>
            <a:r>
              <a:rPr lang="en-US" dirty="0" err="1" smtClean="0">
                <a:solidFill>
                  <a:schemeClr val="bg1"/>
                </a:solidFill>
              </a:rPr>
              <a:t>Magick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for having too much magic-related ambition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Now, from the location of his imprisonment at World’s End, he is causing all kinds of trouble for the people of Midgard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38637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Player’s Role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Player takes the form of a single mage (along with up to three other mages in cooperative play)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player and friends are tasked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with using their mastery of magic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to stop the troll invasions,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ultimately leading them to </a:t>
            </a:r>
            <a:r>
              <a:rPr lang="en-US" dirty="0" err="1" smtClean="0">
                <a:solidFill>
                  <a:schemeClr val="bg1"/>
                </a:solidFill>
              </a:rPr>
              <a:t>Grimnir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048000"/>
            <a:ext cx="4876810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User Interface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Isometric camera centered on the player(s)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 Elements always on screen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Health bars present over each player and each damaged enemy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429000"/>
            <a:ext cx="499872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Gameplay consists of using elemental magic to kill enemies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player has access to a total of ten elements, eight basic ones and two which are created from combining pairs of basic elements</a:t>
            </a:r>
          </a:p>
        </p:txBody>
      </p:sp>
    </p:spTree>
    <p:extLst>
      <p:ext uri="{BB962C8B-B14F-4D97-AF65-F5344CB8AC3E}">
        <p14:creationId xmlns:p14="http://schemas.microsoft.com/office/powerpoint/2010/main" val="12358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</TotalTime>
  <Words>1067</Words>
  <Application>Microsoft Office PowerPoint</Application>
  <PresentationFormat>On-screen Show (4:3)</PresentationFormat>
  <Paragraphs>160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Magicka Game Evaluation</vt:lpstr>
      <vt:lpstr>Magicka</vt:lpstr>
      <vt:lpstr>Hardware Requirements</vt:lpstr>
      <vt:lpstr>Installation</vt:lpstr>
      <vt:lpstr>Game Summary/Description</vt:lpstr>
      <vt:lpstr>Storyline</vt:lpstr>
      <vt:lpstr>Player’s Role</vt:lpstr>
      <vt:lpstr>User Interface</vt:lpstr>
      <vt:lpstr>Gameplay</vt:lpstr>
      <vt:lpstr>Gameplay (cont’d)</vt:lpstr>
      <vt:lpstr>Gameplay (cont’d)</vt:lpstr>
      <vt:lpstr>Gameplay (cont’d)</vt:lpstr>
      <vt:lpstr>Gameplay (cont’d)</vt:lpstr>
      <vt:lpstr>Gameplay (cont’d)</vt:lpstr>
      <vt:lpstr>Gameplay (cont’d)</vt:lpstr>
      <vt:lpstr>Scoring</vt:lpstr>
      <vt:lpstr>Media</vt:lpstr>
      <vt:lpstr>Bugs</vt:lpstr>
      <vt:lpstr>Review – Positives</vt:lpstr>
      <vt:lpstr>Review – Positives (cont’d)</vt:lpstr>
      <vt:lpstr>Review – Negatives</vt:lpstr>
      <vt:lpstr>Comparison – Similar Games</vt:lpstr>
      <vt:lpstr>Appropriate Audiences</vt:lpstr>
      <vt:lpstr>Summary</vt:lpstr>
      <vt:lpstr>Summary – Purchase Value</vt:lpstr>
      <vt:lpstr>Summary – Improvements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Magicka Game Evalutation</dc:title>
  <dc:creator>Ryan</dc:creator>
  <cp:lastModifiedBy>Ryan</cp:lastModifiedBy>
  <cp:revision>34</cp:revision>
  <dcterms:created xsi:type="dcterms:W3CDTF">2006-08-16T00:00:00Z</dcterms:created>
  <dcterms:modified xsi:type="dcterms:W3CDTF">2015-11-01T02:27:16Z</dcterms:modified>
</cp:coreProperties>
</file>