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7" r:id="rId8"/>
    <p:sldId id="260" r:id="rId9"/>
    <p:sldId id="261" r:id="rId10"/>
    <p:sldId id="272" r:id="rId11"/>
    <p:sldId id="262" r:id="rId12"/>
    <p:sldId id="263" r:id="rId13"/>
    <p:sldId id="264" r:id="rId14"/>
    <p:sldId id="270" r:id="rId15"/>
    <p:sldId id="274" r:id="rId16"/>
    <p:sldId id="268" r:id="rId17"/>
    <p:sldId id="269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1" autoAdjust="0"/>
    <p:restoredTop sz="94660"/>
  </p:normalViewPr>
  <p:slideViewPr>
    <p:cSldViewPr>
      <p:cViewPr>
        <p:scale>
          <a:sx n="84" d="100"/>
          <a:sy n="84" d="100"/>
        </p:scale>
        <p:origin x="-1752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EEBA-4C15-43BB-B7BC-CC53EA4C3C29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ADC-D001-4AF1-B43D-251A03BC7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0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EEBA-4C15-43BB-B7BC-CC53EA4C3C29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ADC-D001-4AF1-B43D-251A03BC7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8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EEBA-4C15-43BB-B7BC-CC53EA4C3C29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ADC-D001-4AF1-B43D-251A03BC7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8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EEBA-4C15-43BB-B7BC-CC53EA4C3C29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ADC-D001-4AF1-B43D-251A03BC7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8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EEBA-4C15-43BB-B7BC-CC53EA4C3C29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ADC-D001-4AF1-B43D-251A03BC7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4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EEBA-4C15-43BB-B7BC-CC53EA4C3C29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ADC-D001-4AF1-B43D-251A03BC7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7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EEBA-4C15-43BB-B7BC-CC53EA4C3C29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ADC-D001-4AF1-B43D-251A03BC7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0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EEBA-4C15-43BB-B7BC-CC53EA4C3C29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ADC-D001-4AF1-B43D-251A03BC7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7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EEBA-4C15-43BB-B7BC-CC53EA4C3C29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ADC-D001-4AF1-B43D-251A03BC7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8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EEBA-4C15-43BB-B7BC-CC53EA4C3C29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ADC-D001-4AF1-B43D-251A03BC7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4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EEBA-4C15-43BB-B7BC-CC53EA4C3C29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ADC-D001-4AF1-B43D-251A03BC7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8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BEEBA-4C15-43BB-B7BC-CC53EA4C3C29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DADC-D001-4AF1-B43D-251A03BC7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090" y="-76200"/>
            <a:ext cx="1267968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Developed by: NIGORO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Published by: AGM PLAYISM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05" y="-76200"/>
            <a:ext cx="4202289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0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0986347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Bronze mirror importance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Every side/area has a back and front with exception of twin labyrinths.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bronze mirror shows the back side of each place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Example of some front side areas: Gate of Guidance, and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ndless Corridor with their back sides being Gate of Confusion and Dimensional Corridor respectively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There are 10 areas each with a back side making 20 areas.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22578"/>
            <a:ext cx="10986347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 handy scanner to find </a:t>
            </a:r>
            <a:r>
              <a:rPr lang="en-US" dirty="0" smtClean="0">
                <a:solidFill>
                  <a:schemeClr val="bg1"/>
                </a:solidFill>
              </a:rPr>
              <a:t>clues from skeletons and tablets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Scan parts of the background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Looking at the map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Talk </a:t>
            </a:r>
            <a:r>
              <a:rPr lang="en-US" dirty="0" smtClean="0">
                <a:solidFill>
                  <a:schemeClr val="bg1"/>
                </a:solidFill>
              </a:rPr>
              <a:t>to NPC’s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Look around!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6689"/>
            <a:ext cx="10986347" cy="69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Story in a nutshell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Mother comes down from the sky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She wants to get back to her home (heaven)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Mother creates life so she can return home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Everyone fails… because you can’t return someone to heaven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Mother gets mad and banishes her children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 learn that only </a:t>
            </a:r>
            <a:r>
              <a:rPr lang="en-US" dirty="0" smtClean="0">
                <a:solidFill>
                  <a:schemeClr val="bg1"/>
                </a:solidFill>
              </a:rPr>
              <a:t>your </a:t>
            </a:r>
            <a:r>
              <a:rPr lang="en-US" dirty="0" smtClean="0">
                <a:solidFill>
                  <a:schemeClr val="bg1"/>
                </a:solidFill>
              </a:rPr>
              <a:t>generation can kill her and put her to rest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76200"/>
            <a:ext cx="10986347" cy="69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makes La-</a:t>
            </a:r>
            <a:r>
              <a:rPr lang="en-US" dirty="0" err="1" smtClean="0">
                <a:solidFill>
                  <a:schemeClr val="bg1"/>
                </a:solidFill>
              </a:rPr>
              <a:t>Mulana</a:t>
            </a:r>
            <a:r>
              <a:rPr lang="en-US" dirty="0" smtClean="0">
                <a:solidFill>
                  <a:schemeClr val="bg1"/>
                </a:solidFill>
              </a:rPr>
              <a:t> good?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Exploration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 where you want with some limits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Great story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Challenging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Does not hold your hand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Atmosphere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Every thing has a purpose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Lots of hidden optional treasure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76200"/>
            <a:ext cx="10986347" cy="69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Similarities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Similar feel to </a:t>
            </a:r>
            <a:r>
              <a:rPr lang="en-US" dirty="0" err="1" smtClean="0">
                <a:solidFill>
                  <a:schemeClr val="bg1"/>
                </a:solidFill>
              </a:rPr>
              <a:t>castlevania</a:t>
            </a:r>
            <a:r>
              <a:rPr lang="en-US" dirty="0" smtClean="0">
                <a:solidFill>
                  <a:schemeClr val="bg1"/>
                </a:solidFill>
              </a:rPr>
              <a:t> movement wise. With more options however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Similar exploration to super </a:t>
            </a:r>
            <a:r>
              <a:rPr lang="en-US" dirty="0" err="1" smtClean="0">
                <a:solidFill>
                  <a:schemeClr val="bg1"/>
                </a:solidFill>
              </a:rPr>
              <a:t>metroid</a:t>
            </a:r>
            <a:r>
              <a:rPr lang="en-US" dirty="0" smtClean="0">
                <a:solidFill>
                  <a:schemeClr val="bg1"/>
                </a:solidFill>
              </a:rPr>
              <a:t> where areas are locked off till an item is obtained. However its less obvious what item would unlock what area.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Bosses have no heath bar so… Monster Hunter but two dimensional?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76200"/>
            <a:ext cx="10986347" cy="69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Mistakes?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 is to pattern dependent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Know you solved a puzzle, but don’t know where to go after that.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much freedom of roaming.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1" y="-8467"/>
            <a:ext cx="10986347" cy="69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could be improved?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When a puzzle is solved, you have </a:t>
            </a:r>
            <a:r>
              <a:rPr lang="en-US" dirty="0" smtClean="0">
                <a:solidFill>
                  <a:schemeClr val="bg1"/>
                </a:solidFill>
              </a:rPr>
              <a:t>no </a:t>
            </a:r>
            <a:r>
              <a:rPr lang="en-US" dirty="0" smtClean="0">
                <a:solidFill>
                  <a:schemeClr val="bg1"/>
                </a:solidFill>
              </a:rPr>
              <a:t>clue what was changed. Being fixed in sequel!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UI(PC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TOO HARD!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356" y="-76200"/>
            <a:ext cx="10986347" cy="696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 is this for?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Anybody looking for a challenge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Discovering a whole made up </a:t>
            </a:r>
            <a:r>
              <a:rPr lang="en-US" dirty="0" smtClean="0">
                <a:solidFill>
                  <a:schemeClr val="bg1"/>
                </a:solidFill>
              </a:rPr>
              <a:t>world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Enjoy unique movement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Puzzle driven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28222"/>
            <a:ext cx="10986347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Is the frustration worth it?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 $14.99 on steam, can’t really go wrong if you spend around 50 hours worth of game play.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Must be determined, insane, or genius.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Probably a mix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Not to much replay value, but the DLC will provide more frustration!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28222"/>
            <a:ext cx="10986347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Sequel!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AutoShape 4" descr="Image result for lamulana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73" y="1981200"/>
            <a:ext cx="635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8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6689"/>
            <a:ext cx="10986347" cy="69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La-</a:t>
            </a:r>
            <a:r>
              <a:rPr lang="en-US" dirty="0" err="1" smtClean="0">
                <a:solidFill>
                  <a:schemeClr val="bg1"/>
                </a:solidFill>
              </a:rPr>
              <a:t>mulana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Going to be talking about the remake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Platformer action puzzler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Movement like </a:t>
            </a:r>
            <a:r>
              <a:rPr lang="en-US" dirty="0" err="1" smtClean="0">
                <a:solidFill>
                  <a:schemeClr val="bg2"/>
                </a:solidFill>
              </a:rPr>
              <a:t>castlevenia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Indie developed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HARD!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“Be sure to play through, or clear in hard mode, or give up.” –From the Manual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But not hard to run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467"/>
            <a:ext cx="10986347" cy="701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do I need to run La-</a:t>
            </a:r>
            <a:r>
              <a:rPr lang="en-US" dirty="0" err="1" smtClean="0">
                <a:solidFill>
                  <a:schemeClr val="bg1"/>
                </a:solidFill>
              </a:rPr>
              <a:t>mulana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OS:Windows</a:t>
            </a:r>
            <a:r>
              <a:rPr lang="en-US" dirty="0">
                <a:solidFill>
                  <a:schemeClr val="bg1"/>
                </a:solidFill>
              </a:rPr>
              <a:t> XP 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Processor:Intel</a:t>
            </a:r>
            <a:r>
              <a:rPr lang="en-US" dirty="0">
                <a:solidFill>
                  <a:schemeClr val="bg1"/>
                </a:solidFill>
              </a:rPr>
              <a:t>® Pentium 4 / 2.0GHz 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Memory:1 GB RAM 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Graphics:DirectX</a:t>
            </a:r>
            <a:r>
              <a:rPr lang="en-US" dirty="0">
                <a:solidFill>
                  <a:schemeClr val="bg1"/>
                </a:solidFill>
              </a:rPr>
              <a:t> 9.0c compatible card, 128MB of VRAM 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DirectX®:9.0c 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Hard Drive:500 MB HD space 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Sound:DirectX</a:t>
            </a:r>
            <a:r>
              <a:rPr lang="en-US" dirty="0">
                <a:solidFill>
                  <a:schemeClr val="bg1"/>
                </a:solidFill>
              </a:rPr>
              <a:t> 9.0c compatible </a:t>
            </a:r>
            <a:r>
              <a:rPr lang="en-US" dirty="0" smtClean="0">
                <a:solidFill>
                  <a:schemeClr val="bg1"/>
                </a:solidFill>
              </a:rPr>
              <a:t>card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Anything higher should run the game with no lag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068" y="-8467"/>
            <a:ext cx="10986347" cy="701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Recommended System Requirements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OS: Windows XP/Vista/7(latest service packs) with DX 9.0c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CPU: Intel® Core 2 Duo 2.4 GHz or AMD Athlon™ 64 X2 4400+ 2.8 GHz Memory: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2 GB RAM Graphics: 256 MB VRAM, 3D accelerator compatible w/ DirectX 9.0c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HDD: 1 GB HD space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Sound: Compatible with DirectX 9.0c DirectX: DirectX 9.0c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467"/>
            <a:ext cx="10986347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Quick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Play as </a:t>
            </a:r>
            <a:r>
              <a:rPr lang="en-US" dirty="0" err="1" smtClean="0">
                <a:solidFill>
                  <a:schemeClr val="bg1"/>
                </a:solidFill>
              </a:rPr>
              <a:t>Lemeza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Every thing is in 32 bit including art and sounds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Explore the ruins to find treasure!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Kill enemies/avoid traps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Solve puzzles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Defeat the Boss of each area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Collect various items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score just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467"/>
            <a:ext cx="10986347" cy="701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Exploring La-</a:t>
            </a:r>
            <a:r>
              <a:rPr lang="en-US" dirty="0" err="1" smtClean="0">
                <a:solidFill>
                  <a:schemeClr val="bg1"/>
                </a:solidFill>
              </a:rPr>
              <a:t>mulana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 kinds of puzzles ex: block, story, </a:t>
            </a:r>
            <a:r>
              <a:rPr lang="en-US" dirty="0" smtClean="0">
                <a:solidFill>
                  <a:schemeClr val="bg1"/>
                </a:solidFill>
              </a:rPr>
              <a:t>weight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Broken up into sections that have a back side </a:t>
            </a:r>
            <a:r>
              <a:rPr lang="en-US" dirty="0" smtClean="0">
                <a:solidFill>
                  <a:schemeClr val="bg1"/>
                </a:solidFill>
              </a:rPr>
              <a:t>Enemies are usually </a:t>
            </a:r>
            <a:r>
              <a:rPr lang="en-US" dirty="0" smtClean="0">
                <a:solidFill>
                  <a:schemeClr val="bg1"/>
                </a:solidFill>
              </a:rPr>
              <a:t>not </a:t>
            </a:r>
            <a:r>
              <a:rPr lang="en-US" dirty="0" smtClean="0">
                <a:solidFill>
                  <a:schemeClr val="bg1"/>
                </a:solidFill>
              </a:rPr>
              <a:t>used </a:t>
            </a:r>
            <a:r>
              <a:rPr lang="en-US" dirty="0" smtClean="0">
                <a:solidFill>
                  <a:schemeClr val="bg1"/>
                </a:solidFill>
              </a:rPr>
              <a:t>to kill you, but bug you while trying to platform around.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Certain weapons make it easier to hit enemies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 be part of puzzles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Bosses are </a:t>
            </a:r>
            <a:r>
              <a:rPr lang="en-US" dirty="0" err="1" smtClean="0">
                <a:solidFill>
                  <a:schemeClr val="bg1"/>
                </a:solidFill>
              </a:rPr>
              <a:t>paternistic</a:t>
            </a:r>
            <a:r>
              <a:rPr lang="en-US" dirty="0" smtClean="0">
                <a:solidFill>
                  <a:schemeClr val="bg1"/>
                </a:solidFill>
              </a:rPr>
              <a:t>, need preparation, and have no health bar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5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76200"/>
            <a:ext cx="10986347" cy="69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Important items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Weapons ex: whip, katana, axe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Sub-Weapons ex: shuriken, flair, caltrops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Passive Items ex: Hermes boots, </a:t>
            </a:r>
            <a:r>
              <a:rPr lang="en-US" dirty="0" smtClean="0">
                <a:solidFill>
                  <a:schemeClr val="bg1"/>
                </a:solidFill>
              </a:rPr>
              <a:t>laptop, </a:t>
            </a:r>
            <a:r>
              <a:rPr lang="en-US" dirty="0" smtClean="0">
                <a:solidFill>
                  <a:schemeClr val="bg1"/>
                </a:solidFill>
              </a:rPr>
              <a:t>bronze mirror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Useable Items ex: lamp of time, pepper, handy </a:t>
            </a:r>
            <a:r>
              <a:rPr lang="en-US" dirty="0" smtClean="0">
                <a:solidFill>
                  <a:schemeClr val="bg1"/>
                </a:solidFill>
              </a:rPr>
              <a:t>scanner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1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650</Words>
  <Application>Microsoft Office PowerPoint</Application>
  <PresentationFormat>On-screen Show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What is La-mulana?</vt:lpstr>
      <vt:lpstr>What do I need to run La-mulana?</vt:lpstr>
      <vt:lpstr>Recommended System Requirements</vt:lpstr>
      <vt:lpstr>Quick overview</vt:lpstr>
      <vt:lpstr>Exploring La-mulana</vt:lpstr>
      <vt:lpstr>PowerPoint Presentation</vt:lpstr>
      <vt:lpstr>Important items</vt:lpstr>
      <vt:lpstr>PowerPoint Presentation</vt:lpstr>
      <vt:lpstr>Bronze mirror importance</vt:lpstr>
      <vt:lpstr>Story</vt:lpstr>
      <vt:lpstr>Story in a nutshell</vt:lpstr>
      <vt:lpstr>What makes La-Mulana good?</vt:lpstr>
      <vt:lpstr>Similarities</vt:lpstr>
      <vt:lpstr>Mistakes?</vt:lpstr>
      <vt:lpstr>What could be improved?</vt:lpstr>
      <vt:lpstr>Who is this for?</vt:lpstr>
      <vt:lpstr>Is the frustration worth it?</vt:lpstr>
      <vt:lpstr>Sequel!</vt:lpstr>
    </vt:vector>
  </TitlesOfParts>
  <Company>University of Michigan-Dearborn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CIS</dc:creator>
  <cp:lastModifiedBy>CIS</cp:lastModifiedBy>
  <cp:revision>15</cp:revision>
  <dcterms:created xsi:type="dcterms:W3CDTF">2015-09-22T19:31:25Z</dcterms:created>
  <dcterms:modified xsi:type="dcterms:W3CDTF">2015-09-23T20:02:56Z</dcterms:modified>
</cp:coreProperties>
</file>