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5" r:id="rId5"/>
    <p:sldId id="264" r:id="rId6"/>
    <p:sldId id="266" r:id="rId7"/>
    <p:sldId id="267" r:id="rId8"/>
    <p:sldId id="268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C76-C04A-453C-9FD8-9031BE586099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9738-2095-4F0E-8213-29272A56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C76-C04A-453C-9FD8-9031BE586099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9738-2095-4F0E-8213-29272A56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7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C76-C04A-453C-9FD8-9031BE586099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9738-2095-4F0E-8213-29272A56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3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234462"/>
            <a:ext cx="10304585" cy="10920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C76-C04A-453C-9FD8-9031BE586099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9738-2095-4F0E-8213-29272A56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6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C76-C04A-453C-9FD8-9031BE586099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9738-2095-4F0E-8213-29272A56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66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C76-C04A-453C-9FD8-9031BE586099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9738-2095-4F0E-8213-29272A56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89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C76-C04A-453C-9FD8-9031BE586099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9738-2095-4F0E-8213-29272A56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C76-C04A-453C-9FD8-9031BE586099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9738-2095-4F0E-8213-29272A56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4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C76-C04A-453C-9FD8-9031BE586099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9738-2095-4F0E-8213-29272A56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0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C76-C04A-453C-9FD8-9031BE586099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9738-2095-4F0E-8213-29272A56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4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DC76-C04A-453C-9FD8-9031BE586099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9738-2095-4F0E-8213-29272A56D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2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015" y="234462"/>
            <a:ext cx="10304585" cy="1431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014" y="1665776"/>
            <a:ext cx="117934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Sam Liveson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CIS 587 – Game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9/23/2015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90500">
            <a:solidFill>
              <a:srgbClr val="FF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4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11" r="1109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DADDY LONG LEGS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62092" y="2529253"/>
            <a:ext cx="4571999" cy="1799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b="1" dirty="0" smtClean="0"/>
              <a:t>FORMAL EVALUATION</a:t>
            </a:r>
          </a:p>
          <a:p>
            <a:pPr marL="0" indent="0" algn="r">
              <a:buNone/>
            </a:pPr>
            <a:r>
              <a:rPr lang="en-US" sz="2800" b="1" dirty="0" smtClean="0"/>
              <a:t>SAM LIVESON</a:t>
            </a:r>
          </a:p>
          <a:p>
            <a:pPr marL="0" indent="0" algn="r">
              <a:buNone/>
            </a:pPr>
            <a:r>
              <a:rPr lang="en-US" sz="2800" b="1" dirty="0" smtClean="0"/>
              <a:t>CIS 587</a:t>
            </a:r>
          </a:p>
          <a:p>
            <a:pPr marL="0" indent="0" algn="r">
              <a:buNone/>
            </a:pPr>
            <a:r>
              <a:rPr lang="en-US" sz="2800" b="1" dirty="0" smtClean="0"/>
              <a:t>SEPTEMBER 23, 2015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341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532586"/>
            <a:ext cx="9066441" cy="5138670"/>
          </a:xfrm>
        </p:spPr>
        <p:txBody>
          <a:bodyPr numCol="2">
            <a:normAutofit/>
          </a:bodyPr>
          <a:lstStyle/>
          <a:p>
            <a:r>
              <a:rPr lang="en-US" sz="3600" dirty="0" smtClean="0"/>
              <a:t>Overall Strengths:</a:t>
            </a:r>
          </a:p>
          <a:p>
            <a:pPr lvl="1"/>
            <a:r>
              <a:rPr lang="en-US" sz="3200" dirty="0" smtClean="0"/>
              <a:t>Simple</a:t>
            </a:r>
          </a:p>
          <a:p>
            <a:pPr lvl="1"/>
            <a:r>
              <a:rPr lang="en-US" sz="3200" dirty="0" smtClean="0"/>
              <a:t>Funny</a:t>
            </a:r>
          </a:p>
          <a:p>
            <a:pPr lvl="1"/>
            <a:r>
              <a:rPr lang="en-US" sz="3200" dirty="0" smtClean="0"/>
              <a:t>Universal</a:t>
            </a:r>
          </a:p>
          <a:p>
            <a:pPr lvl="1"/>
            <a:r>
              <a:rPr lang="en-US" sz="3200" dirty="0" smtClean="0"/>
              <a:t>Intelligent Physics</a:t>
            </a:r>
          </a:p>
          <a:p>
            <a:r>
              <a:rPr lang="en-US" sz="3600" dirty="0" smtClean="0"/>
              <a:t>Overall Weaknesses</a:t>
            </a:r>
          </a:p>
          <a:p>
            <a:pPr lvl="1"/>
            <a:r>
              <a:rPr lang="en-US" sz="3200" dirty="0" smtClean="0"/>
              <a:t>Repetitive</a:t>
            </a:r>
          </a:p>
          <a:p>
            <a:pPr lvl="1"/>
            <a:r>
              <a:rPr lang="en-US" sz="3200" dirty="0" smtClean="0"/>
              <a:t>Mind-Numbing</a:t>
            </a:r>
          </a:p>
          <a:p>
            <a:pPr lvl="1"/>
            <a:r>
              <a:rPr lang="en-US" sz="3200" dirty="0" smtClean="0"/>
              <a:t>Lucky</a:t>
            </a:r>
          </a:p>
          <a:p>
            <a:r>
              <a:rPr lang="en-US" sz="3600" dirty="0" smtClean="0"/>
              <a:t>Worth Purchasing: Yes</a:t>
            </a:r>
          </a:p>
          <a:p>
            <a:r>
              <a:rPr lang="en-US" sz="3600" dirty="0" smtClean="0"/>
              <a:t>Improvements:</a:t>
            </a:r>
          </a:p>
          <a:p>
            <a:pPr lvl="1"/>
            <a:r>
              <a:rPr lang="en-US" sz="3200" dirty="0" smtClean="0"/>
              <a:t>Walk </a:t>
            </a:r>
            <a:r>
              <a:rPr lang="en-US" sz="3200" dirty="0" smtClean="0">
                <a:sym typeface="Wingdings" panose="05000000000000000000" pitchFamily="2" charset="2"/>
              </a:rPr>
              <a:t> run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Hills</a:t>
            </a:r>
          </a:p>
          <a:p>
            <a:pPr lvl="1"/>
            <a:r>
              <a:rPr lang="en-US" sz="3200" dirty="0" smtClean="0"/>
              <a:t>Earn physics changes</a:t>
            </a:r>
          </a:p>
          <a:p>
            <a:pPr lvl="2"/>
            <a:r>
              <a:rPr lang="en-US" sz="2800" dirty="0" smtClean="0"/>
              <a:t>Walk on Moon</a:t>
            </a:r>
            <a:endParaRPr lang="en-US" sz="2800" dirty="0" smtClean="0"/>
          </a:p>
          <a:p>
            <a:pPr lvl="2"/>
            <a:r>
              <a:rPr lang="en-US" sz="2800" dirty="0" smtClean="0"/>
              <a:t>Walk on Ice</a:t>
            </a:r>
          </a:p>
          <a:p>
            <a:pPr lvl="2"/>
            <a:r>
              <a:rPr lang="en-US" sz="2800" dirty="0" smtClean="0"/>
              <a:t>Trampoline Floor</a:t>
            </a:r>
            <a:endParaRPr lang="en-US" sz="3200" dirty="0" smtClean="0"/>
          </a:p>
          <a:p>
            <a:pPr lvl="1"/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455" y="527094"/>
            <a:ext cx="2682351" cy="513960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501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532586"/>
            <a:ext cx="9383747" cy="5138670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3600" dirty="0" smtClean="0"/>
              <a:t>Game Title:</a:t>
            </a:r>
          </a:p>
          <a:p>
            <a:pPr lvl="1"/>
            <a:r>
              <a:rPr lang="en-US" sz="3200" dirty="0" smtClean="0"/>
              <a:t>Daddy Long Legs</a:t>
            </a:r>
          </a:p>
          <a:p>
            <a:r>
              <a:rPr lang="en-US" sz="3600" dirty="0" smtClean="0"/>
              <a:t>Company:</a:t>
            </a:r>
          </a:p>
          <a:p>
            <a:pPr lvl="1"/>
            <a:r>
              <a:rPr lang="en-US" sz="3200" dirty="0" smtClean="0"/>
              <a:t>Set Snail</a:t>
            </a:r>
          </a:p>
          <a:p>
            <a:pPr lvl="1"/>
            <a:r>
              <a:rPr lang="en-US" sz="3200" dirty="0" smtClean="0"/>
              <a:t>Denmark</a:t>
            </a:r>
          </a:p>
          <a:p>
            <a:pPr lvl="1"/>
            <a:r>
              <a:rPr lang="en-US" sz="3200" dirty="0" smtClean="0"/>
              <a:t>Three Designers/Developers</a:t>
            </a:r>
          </a:p>
          <a:p>
            <a:pPr lvl="1"/>
            <a:r>
              <a:rPr lang="en-US" sz="3200" dirty="0" smtClean="0"/>
              <a:t>Ranks in Top 500 Games</a:t>
            </a:r>
          </a:p>
          <a:p>
            <a:r>
              <a:rPr lang="en-US" sz="3600" dirty="0" smtClean="0"/>
              <a:t>Type of Game:</a:t>
            </a:r>
          </a:p>
          <a:p>
            <a:pPr lvl="1"/>
            <a:r>
              <a:rPr lang="en-US" sz="3200" dirty="0" smtClean="0"/>
              <a:t>Runner / Arcade</a:t>
            </a:r>
          </a:p>
          <a:p>
            <a:pPr lvl="1"/>
            <a:r>
              <a:rPr lang="en-US" sz="3200" dirty="0" smtClean="0"/>
              <a:t>Kills Time</a:t>
            </a:r>
            <a:endParaRPr lang="en-US" sz="3200" dirty="0"/>
          </a:p>
          <a:p>
            <a:r>
              <a:rPr lang="en-US" sz="3600" dirty="0" smtClean="0"/>
              <a:t>Price: </a:t>
            </a:r>
          </a:p>
          <a:p>
            <a:pPr lvl="1"/>
            <a:r>
              <a:rPr lang="en-US" sz="3200" dirty="0" smtClean="0"/>
              <a:t>Free with ads</a:t>
            </a:r>
          </a:p>
          <a:p>
            <a:pPr lvl="1"/>
            <a:r>
              <a:rPr lang="en-US" sz="3200" dirty="0" smtClean="0"/>
              <a:t>$0.99 for no ads</a:t>
            </a:r>
          </a:p>
          <a:p>
            <a:pPr lvl="1"/>
            <a:r>
              <a:rPr lang="en-US" sz="3200" dirty="0" smtClean="0"/>
              <a:t>$1.17 - $4.17 in-app purchases</a:t>
            </a:r>
          </a:p>
          <a:p>
            <a:r>
              <a:rPr lang="en-US" sz="3600" dirty="0" smtClean="0"/>
              <a:t>Minimum Requirement:</a:t>
            </a:r>
          </a:p>
          <a:p>
            <a:pPr lvl="1"/>
            <a:r>
              <a:rPr lang="en-US" sz="3200" dirty="0" smtClean="0"/>
              <a:t>Android 2.3 and up</a:t>
            </a:r>
          </a:p>
          <a:p>
            <a:pPr lvl="1"/>
            <a:r>
              <a:rPr lang="en-US" sz="3200" dirty="0" smtClean="0"/>
              <a:t>iOS 6.0 and up</a:t>
            </a:r>
          </a:p>
          <a:p>
            <a:r>
              <a:rPr lang="en-US" sz="3600" dirty="0" smtClean="0"/>
              <a:t>Actual Hardware:</a:t>
            </a:r>
          </a:p>
          <a:p>
            <a:pPr lvl="1"/>
            <a:r>
              <a:rPr lang="en-US" sz="3200" dirty="0" smtClean="0"/>
              <a:t>LG G2 with Android 5.0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455" y="527094"/>
            <a:ext cx="2682351" cy="513960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128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72"/>
          <a:stretch/>
        </p:blipFill>
        <p:spPr>
          <a:xfrm>
            <a:off x="7927195" y="1017447"/>
            <a:ext cx="3995664" cy="48038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532586"/>
            <a:ext cx="8920107" cy="5138670"/>
          </a:xfrm>
        </p:spPr>
        <p:txBody>
          <a:bodyPr numCol="1"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Quick Overview</a:t>
            </a:r>
            <a:endParaRPr lang="en-US" sz="3200" dirty="0" smtClean="0"/>
          </a:p>
          <a:p>
            <a:pPr lvl="1">
              <a:lnSpc>
                <a:spcPct val="80000"/>
              </a:lnSpc>
            </a:pPr>
            <a:r>
              <a:rPr lang="en-US" sz="3200" dirty="0" smtClean="0"/>
              <a:t>Travel as far as you can before falling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Storyline / Player’s Role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You are a walking two-legged spider or horse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Game Play</a:t>
            </a:r>
            <a:endParaRPr lang="en-US" sz="3200" dirty="0" smtClean="0"/>
          </a:p>
          <a:p>
            <a:pPr lvl="1">
              <a:lnSpc>
                <a:spcPct val="80000"/>
              </a:lnSpc>
            </a:pPr>
            <a:r>
              <a:rPr lang="en-US" sz="3200" dirty="0" smtClean="0"/>
              <a:t>Tap anywhere once for each step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Scoring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Farthest distance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Installation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Google Play (23 MB), iTunes App Store (64 MB)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Bugs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Slow to load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Flashes between screens on startup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614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532586"/>
            <a:ext cx="7529189" cy="734096"/>
          </a:xfrm>
        </p:spPr>
        <p:txBody>
          <a:bodyPr numCol="1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User Interface:</a:t>
            </a:r>
          </a:p>
          <a:p>
            <a:pPr marL="457200" lvl="1" indent="0">
              <a:buNone/>
            </a:pPr>
            <a:endParaRPr lang="en-US" sz="3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189148" y="2472727"/>
            <a:ext cx="7813704" cy="3957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189148" y="2266682"/>
            <a:ext cx="7813703" cy="4163872"/>
            <a:chOff x="2047742" y="2021981"/>
            <a:chExt cx="8306041" cy="467027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742" y="2021982"/>
              <a:ext cx="8306040" cy="467027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47743" y="2021981"/>
              <a:ext cx="8306040" cy="46702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17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532586"/>
            <a:ext cx="7529189" cy="734096"/>
          </a:xfrm>
        </p:spPr>
        <p:txBody>
          <a:bodyPr numCol="1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 dirty="0" smtClean="0"/>
              <a:t>Artwork/Sounds/Music:</a:t>
            </a:r>
          </a:p>
          <a:p>
            <a:pPr marL="457200" lvl="1" indent="0">
              <a:buNone/>
            </a:pPr>
            <a:endParaRPr lang="en-US" sz="3200" dirty="0" smtClean="0"/>
          </a:p>
        </p:txBody>
      </p:sp>
      <p:pic>
        <p:nvPicPr>
          <p:cNvPr id="7" name="1A4C83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50" end="615.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9148" y="2266681"/>
            <a:ext cx="7813704" cy="41638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89148" y="2266683"/>
            <a:ext cx="7813704" cy="4163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7160" y="6430554"/>
            <a:ext cx="7937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http://www.dailymotion.com/video/x2w5iha_daddy-long-legs-teaser_videogames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2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532586"/>
            <a:ext cx="7716181" cy="5138670"/>
          </a:xfrm>
        </p:spPr>
        <p:txBody>
          <a:bodyPr numCol="1"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dirty="0" smtClean="0"/>
              <a:t>Good: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Funny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Wobbles, Splats, Slapstick Humor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Simple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Tap anywhere once for each step</a:t>
            </a:r>
          </a:p>
          <a:p>
            <a:pPr>
              <a:lnSpc>
                <a:spcPct val="80000"/>
              </a:lnSpc>
            </a:pPr>
            <a:r>
              <a:rPr lang="en-US" sz="3600" dirty="0" err="1" smtClean="0"/>
              <a:t>Unpredicable</a:t>
            </a:r>
            <a:endParaRPr lang="en-US" sz="3600" dirty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Polished physics make each step unique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Goal-Oriented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Beat previous furthest distance, beat friends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Universal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Good for all ages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72"/>
          <a:stretch/>
        </p:blipFill>
        <p:spPr>
          <a:xfrm>
            <a:off x="7927195" y="1017447"/>
            <a:ext cx="3995664" cy="48038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312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532586"/>
            <a:ext cx="7716181" cy="5138670"/>
          </a:xfrm>
        </p:spPr>
        <p:txBody>
          <a:bodyPr numCol="1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dirty="0" smtClean="0"/>
              <a:t>Bad: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Repetitive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Start from scratch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No customization besides clothing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Mind-Numbing</a:t>
            </a:r>
            <a:endParaRPr lang="en-US" sz="3600" dirty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No decision making except when to step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No Difficulty Levels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Too hard for beginners, too easy for experts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Luck over Skill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World’s best time only 3 minutes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72"/>
          <a:stretch/>
        </p:blipFill>
        <p:spPr>
          <a:xfrm>
            <a:off x="7927195" y="1017447"/>
            <a:ext cx="3995664" cy="48038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339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532586"/>
            <a:ext cx="7716181" cy="5138670"/>
          </a:xfrm>
        </p:spPr>
        <p:txBody>
          <a:bodyPr numCol="1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dirty="0" smtClean="0"/>
              <a:t>Comparison to Similar Games: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Runner-type Game</a:t>
            </a:r>
          </a:p>
          <a:p>
            <a:pPr lvl="1">
              <a:lnSpc>
                <a:spcPct val="80000"/>
              </a:lnSpc>
            </a:pPr>
            <a:r>
              <a:rPr lang="en-US" sz="3200" dirty="0" smtClean="0"/>
              <a:t>Sonic the Hedgehog, </a:t>
            </a:r>
            <a:r>
              <a:rPr lang="en-US" sz="3200" dirty="0" smtClean="0"/>
              <a:t>Google Dinosaur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More Defined </a:t>
            </a:r>
            <a:r>
              <a:rPr lang="en-US" sz="3600" dirty="0" smtClean="0"/>
              <a:t>Physics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Funnier</a:t>
            </a:r>
            <a:endParaRPr lang="en-US" sz="3600" dirty="0" smtClean="0"/>
          </a:p>
          <a:p>
            <a:pPr>
              <a:lnSpc>
                <a:spcPct val="80000"/>
              </a:lnSpc>
            </a:pPr>
            <a:r>
              <a:rPr lang="en-US" sz="3600" dirty="0" smtClean="0"/>
              <a:t>More Boring</a:t>
            </a:r>
            <a:endParaRPr lang="en-US" sz="3600" dirty="0" smtClean="0"/>
          </a:p>
          <a:p>
            <a:pPr lvl="1">
              <a:lnSpc>
                <a:spcPct val="80000"/>
              </a:lnSpc>
            </a:pPr>
            <a:r>
              <a:rPr lang="en-US" sz="3200" dirty="0" smtClean="0"/>
              <a:t>No changes over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72"/>
          <a:stretch/>
        </p:blipFill>
        <p:spPr>
          <a:xfrm>
            <a:off x="7927195" y="1017447"/>
            <a:ext cx="3995664" cy="48038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375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4" y="1532586"/>
            <a:ext cx="8765561" cy="5138670"/>
          </a:xfrm>
        </p:spPr>
        <p:txBody>
          <a:bodyPr numCol="1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600" dirty="0" smtClean="0"/>
              <a:t>Appropriate Audience: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2+</a:t>
            </a:r>
          </a:p>
          <a:p>
            <a:pPr marL="0" indent="0">
              <a:lnSpc>
                <a:spcPct val="80000"/>
              </a:lnSpc>
              <a:buNone/>
            </a:pPr>
            <a:endParaRPr lang="en-US" sz="3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3600" dirty="0" smtClean="0"/>
              <a:t>Design Mistakes: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Small character relative to screen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Difficult to press on gift icons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Difficult to exit full-screen</a:t>
            </a:r>
          </a:p>
          <a:p>
            <a:pPr>
              <a:lnSpc>
                <a:spcPct val="80000"/>
              </a:lnSpc>
            </a:pPr>
            <a:r>
              <a:rPr lang="en-US" sz="3600" dirty="0" smtClean="0"/>
              <a:t>Able to freeze player between step and fall</a:t>
            </a:r>
          </a:p>
          <a:p>
            <a:pPr>
              <a:lnSpc>
                <a:spcPct val="80000"/>
              </a:lnSpc>
            </a:pPr>
            <a:endParaRPr lang="en-US" sz="3600" dirty="0" smtClean="0"/>
          </a:p>
          <a:p>
            <a:pPr>
              <a:lnSpc>
                <a:spcPct val="80000"/>
              </a:lnSpc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924" y="3725249"/>
            <a:ext cx="5205549" cy="1867347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6" name="Group 5"/>
          <p:cNvGrpSpPr/>
          <p:nvPr/>
        </p:nvGrpSpPr>
        <p:grpSpPr>
          <a:xfrm>
            <a:off x="6758924" y="707604"/>
            <a:ext cx="5164689" cy="2914622"/>
            <a:chOff x="2047742" y="2021981"/>
            <a:chExt cx="8306041" cy="46702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742" y="2021982"/>
              <a:ext cx="8306040" cy="467027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047743" y="2021981"/>
              <a:ext cx="8306040" cy="46702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21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5407</TotalTime>
  <Words>320</Words>
  <Application>Microsoft Office PowerPoint</Application>
  <PresentationFormat>Widescreen</PresentationFormat>
  <Paragraphs>102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DADDY LONG LEGS</vt:lpstr>
      <vt:lpstr>BASIC INFORMATION</vt:lpstr>
      <vt:lpstr>GAME SUMMARY</vt:lpstr>
      <vt:lpstr>GAME SUMMARY</vt:lpstr>
      <vt:lpstr>GAME SUMMARY</vt:lpstr>
      <vt:lpstr>GAME REVIEW</vt:lpstr>
      <vt:lpstr>GAME REVIEW</vt:lpstr>
      <vt:lpstr>GAME REVIEW</vt:lpstr>
      <vt:lpstr>GAME REVIEW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Daddy Long Legs</dc:title>
  <dc:creator>Sam Liveson</dc:creator>
  <cp:lastModifiedBy>Sam Liveson</cp:lastModifiedBy>
  <cp:revision>31</cp:revision>
  <dcterms:created xsi:type="dcterms:W3CDTF">2015-09-16T21:54:58Z</dcterms:created>
  <dcterms:modified xsi:type="dcterms:W3CDTF">2015-09-23T00:23:29Z</dcterms:modified>
</cp:coreProperties>
</file>