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 name="Shape 32"/>
        <p:cNvGrpSpPr/>
        <p:nvPr/>
      </p:nvGrpSpPr>
      <p:grpSpPr>
        <a:xfrm>
          <a:off x="0" y="0"/>
          <a:ext cx="0" cy="0"/>
          <a:chOff x="0" y="0"/>
          <a:chExt cx="0" cy="0"/>
        </a:xfrm>
      </p:grpSpPr>
      <p:sp>
        <p:nvSpPr>
          <p:cNvPr id="33" name="Shape 3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4" name="Shape 3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3" name="Shape 113"/>
        <p:cNvGrpSpPr/>
        <p:nvPr/>
      </p:nvGrpSpPr>
      <p:grpSpPr>
        <a:xfrm>
          <a:off x="0" y="0"/>
          <a:ext cx="0" cy="0"/>
          <a:chOff x="0" y="0"/>
          <a:chExt cx="0" cy="0"/>
        </a:xfrm>
      </p:grpSpPr>
      <p:sp>
        <p:nvSpPr>
          <p:cNvPr id="114" name="Shape 1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5" name="Shape 11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9" name="Shape 119"/>
        <p:cNvGrpSpPr/>
        <p:nvPr/>
      </p:nvGrpSpPr>
      <p:grpSpPr>
        <a:xfrm>
          <a:off x="0" y="0"/>
          <a:ext cx="0" cy="0"/>
          <a:chOff x="0" y="0"/>
          <a:chExt cx="0" cy="0"/>
        </a:xfrm>
      </p:grpSpPr>
      <p:sp>
        <p:nvSpPr>
          <p:cNvPr id="120" name="Shape 12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1" name="Shape 12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5" name="Shape 125"/>
        <p:cNvGrpSpPr/>
        <p:nvPr/>
      </p:nvGrpSpPr>
      <p:grpSpPr>
        <a:xfrm>
          <a:off x="0" y="0"/>
          <a:ext cx="0" cy="0"/>
          <a:chOff x="0" y="0"/>
          <a:chExt cx="0" cy="0"/>
        </a:xfrm>
      </p:grpSpPr>
      <p:sp>
        <p:nvSpPr>
          <p:cNvPr id="126" name="Shape 12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7" name="Shape 12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1" name="Shape 131"/>
        <p:cNvGrpSpPr/>
        <p:nvPr/>
      </p:nvGrpSpPr>
      <p:grpSpPr>
        <a:xfrm>
          <a:off x="0" y="0"/>
          <a:ext cx="0" cy="0"/>
          <a:chOff x="0" y="0"/>
          <a:chExt cx="0" cy="0"/>
        </a:xfrm>
      </p:grpSpPr>
      <p:sp>
        <p:nvSpPr>
          <p:cNvPr id="132" name="Shape 13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3" name="Shape 13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8" name="Shape 138"/>
        <p:cNvGrpSpPr/>
        <p:nvPr/>
      </p:nvGrpSpPr>
      <p:grpSpPr>
        <a:xfrm>
          <a:off x="0" y="0"/>
          <a:ext cx="0" cy="0"/>
          <a:chOff x="0" y="0"/>
          <a:chExt cx="0" cy="0"/>
        </a:xfrm>
      </p:grpSpPr>
      <p:sp>
        <p:nvSpPr>
          <p:cNvPr id="139" name="Shape 13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0" name="Shape 14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4" name="Shape 144"/>
        <p:cNvGrpSpPr/>
        <p:nvPr/>
      </p:nvGrpSpPr>
      <p:grpSpPr>
        <a:xfrm>
          <a:off x="0" y="0"/>
          <a:ext cx="0" cy="0"/>
          <a:chOff x="0" y="0"/>
          <a:chExt cx="0" cy="0"/>
        </a:xfrm>
      </p:grpSpPr>
      <p:sp>
        <p:nvSpPr>
          <p:cNvPr id="145" name="Shape 14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6" name="Shape 14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0" name="Shape 150"/>
        <p:cNvGrpSpPr/>
        <p:nvPr/>
      </p:nvGrpSpPr>
      <p:grpSpPr>
        <a:xfrm>
          <a:off x="0" y="0"/>
          <a:ext cx="0" cy="0"/>
          <a:chOff x="0" y="0"/>
          <a:chExt cx="0" cy="0"/>
        </a:xfrm>
      </p:grpSpPr>
      <p:sp>
        <p:nvSpPr>
          <p:cNvPr id="151" name="Shape 1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52" name="Shape 15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6" name="Shape 156"/>
        <p:cNvGrpSpPr/>
        <p:nvPr/>
      </p:nvGrpSpPr>
      <p:grpSpPr>
        <a:xfrm>
          <a:off x="0" y="0"/>
          <a:ext cx="0" cy="0"/>
          <a:chOff x="0" y="0"/>
          <a:chExt cx="0" cy="0"/>
        </a:xfrm>
      </p:grpSpPr>
      <p:sp>
        <p:nvSpPr>
          <p:cNvPr id="157" name="Shape 1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58" name="Shape 15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 name="Shape 38"/>
        <p:cNvGrpSpPr/>
        <p:nvPr/>
      </p:nvGrpSpPr>
      <p:grpSpPr>
        <a:xfrm>
          <a:off x="0" y="0"/>
          <a:ext cx="0" cy="0"/>
          <a:chOff x="0" y="0"/>
          <a:chExt cx="0" cy="0"/>
        </a:xfrm>
      </p:grpSpPr>
      <p:sp>
        <p:nvSpPr>
          <p:cNvPr id="39" name="Shape 3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0" name="Shape 4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4" name="Shape 44"/>
        <p:cNvGrpSpPr/>
        <p:nvPr/>
      </p:nvGrpSpPr>
      <p:grpSpPr>
        <a:xfrm>
          <a:off x="0" y="0"/>
          <a:ext cx="0" cy="0"/>
          <a:chOff x="0" y="0"/>
          <a:chExt cx="0" cy="0"/>
        </a:xfrm>
      </p:grpSpPr>
      <p:sp>
        <p:nvSpPr>
          <p:cNvPr id="45" name="Shape 4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6" name="Shape 4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2" name="Shape 5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8" name="Shape 5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4" name="Shape 6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1" name="Shape 8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3" name="Shape 10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9" name="Shape 10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txBox="1"/>
          <p:nvPr>
            <p:ph idx="1" type="subTitle"/>
          </p:nvPr>
        </p:nvSpPr>
        <p:spPr>
          <a:xfrm>
            <a:off x="685800" y="2840053"/>
            <a:ext cx="7772400" cy="784799"/>
          </a:xfrm>
          <a:prstGeom prst="rect">
            <a:avLst/>
          </a:prstGeom>
        </p:spPr>
        <p:txBody>
          <a:bodyPr anchorCtr="0" anchor="t" bIns="91425" lIns="91425" rIns="91425" tIns="91425"/>
          <a:lstStyle>
            <a:lvl1pPr algn="ctr">
              <a:spcBef>
                <a:spcPts val="0"/>
              </a:spcBef>
              <a:buClr>
                <a:schemeClr val="lt2"/>
              </a:buClr>
              <a:buNone/>
              <a:defRPr>
                <a:solidFill>
                  <a:schemeClr val="lt2"/>
                </a:solidFill>
              </a:defRPr>
            </a:lvl1pPr>
            <a:lvl2pPr algn="ctr">
              <a:spcBef>
                <a:spcPts val="0"/>
              </a:spcBef>
              <a:buClr>
                <a:schemeClr val="lt2"/>
              </a:buClr>
              <a:buSzPct val="100000"/>
              <a:buNone/>
              <a:defRPr sz="3000">
                <a:solidFill>
                  <a:schemeClr val="lt2"/>
                </a:solidFill>
              </a:defRPr>
            </a:lvl2pPr>
            <a:lvl3pPr algn="ctr">
              <a:spcBef>
                <a:spcPts val="0"/>
              </a:spcBef>
              <a:buClr>
                <a:schemeClr val="lt2"/>
              </a:buClr>
              <a:buSzPct val="100000"/>
              <a:buNone/>
              <a:defRPr sz="3000">
                <a:solidFill>
                  <a:schemeClr val="lt2"/>
                </a:solidFill>
              </a:defRPr>
            </a:lvl3pPr>
            <a:lvl4pPr algn="ctr">
              <a:spcBef>
                <a:spcPts val="0"/>
              </a:spcBef>
              <a:buClr>
                <a:schemeClr val="lt2"/>
              </a:buClr>
              <a:buSzPct val="100000"/>
              <a:buNone/>
              <a:defRPr sz="3000">
                <a:solidFill>
                  <a:schemeClr val="lt2"/>
                </a:solidFill>
              </a:defRPr>
            </a:lvl4pPr>
            <a:lvl5pPr algn="ctr">
              <a:spcBef>
                <a:spcPts val="0"/>
              </a:spcBef>
              <a:buClr>
                <a:schemeClr val="lt2"/>
              </a:buClr>
              <a:buSzPct val="100000"/>
              <a:buNone/>
              <a:defRPr sz="3000">
                <a:solidFill>
                  <a:schemeClr val="lt2"/>
                </a:solidFill>
              </a:defRPr>
            </a:lvl5pPr>
            <a:lvl6pPr algn="ctr">
              <a:spcBef>
                <a:spcPts val="0"/>
              </a:spcBef>
              <a:buClr>
                <a:schemeClr val="lt2"/>
              </a:buClr>
              <a:buSzPct val="100000"/>
              <a:buNone/>
              <a:defRPr sz="3000">
                <a:solidFill>
                  <a:schemeClr val="lt2"/>
                </a:solidFill>
              </a:defRPr>
            </a:lvl6pPr>
            <a:lvl7pPr algn="ctr">
              <a:spcBef>
                <a:spcPts val="0"/>
              </a:spcBef>
              <a:buClr>
                <a:schemeClr val="lt2"/>
              </a:buClr>
              <a:buSzPct val="100000"/>
              <a:buNone/>
              <a:defRPr sz="3000">
                <a:solidFill>
                  <a:schemeClr val="lt2"/>
                </a:solidFill>
              </a:defRPr>
            </a:lvl7pPr>
            <a:lvl8pPr algn="ctr">
              <a:spcBef>
                <a:spcPts val="0"/>
              </a:spcBef>
              <a:buClr>
                <a:schemeClr val="lt2"/>
              </a:buClr>
              <a:buSzPct val="100000"/>
              <a:buNone/>
              <a:defRPr sz="3000">
                <a:solidFill>
                  <a:schemeClr val="lt2"/>
                </a:solidFill>
              </a:defRPr>
            </a:lvl8pPr>
            <a:lvl9pPr algn="ctr">
              <a:spcBef>
                <a:spcPts val="0"/>
              </a:spcBef>
              <a:buClr>
                <a:schemeClr val="lt2"/>
              </a:buClr>
              <a:buSzPct val="100000"/>
              <a:buNone/>
              <a:defRPr sz="3000">
                <a:solidFill>
                  <a:schemeClr val="lt2"/>
                </a:solidFill>
              </a:defRPr>
            </a:lvl9pPr>
          </a:lstStyle>
          <a:p/>
        </p:txBody>
      </p:sp>
      <p:sp>
        <p:nvSpPr>
          <p:cNvPr id="10" name="Shape 10"/>
          <p:cNvSpPr txBox="1"/>
          <p:nvPr>
            <p:ph type="ctrTitle"/>
          </p:nvPr>
        </p:nvSpPr>
        <p:spPr>
          <a:xfrm>
            <a:off x="685800" y="1583342"/>
            <a:ext cx="7772400" cy="1159799"/>
          </a:xfrm>
          <a:prstGeom prst="rect">
            <a:avLst/>
          </a:prstGeom>
        </p:spPr>
        <p:txBody>
          <a:bodyPr anchorCtr="0" anchor="b" bIns="91425" lIns="91425" rIns="91425" tIns="91425"/>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
        <p:nvSpPr>
          <p:cNvPr id="11" name="Shape 11"/>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2" name="Shape 12"/>
        <p:cNvGrpSpPr/>
        <p:nvPr/>
      </p:nvGrpSpPr>
      <p:grpSpPr>
        <a:xfrm>
          <a:off x="0" y="0"/>
          <a:ext cx="0" cy="0"/>
          <a:chOff x="0" y="0"/>
          <a:chExt cx="0" cy="0"/>
        </a:xfrm>
      </p:grpSpPr>
      <p:sp>
        <p:nvSpPr>
          <p:cNvPr id="13" name="Shape 13"/>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4" name="Shape 14"/>
          <p:cNvSpPr txBox="1"/>
          <p:nvPr>
            <p:ph idx="1" type="body"/>
          </p:nvPr>
        </p:nvSpPr>
        <p:spPr>
          <a:xfrm>
            <a:off x="457200" y="1200150"/>
            <a:ext cx="82296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5" name="Shape 15"/>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6" name="Shape 16"/>
        <p:cNvGrpSpPr/>
        <p:nvPr/>
      </p:nvGrpSpPr>
      <p:grpSpPr>
        <a:xfrm>
          <a:off x="0" y="0"/>
          <a:ext cx="0" cy="0"/>
          <a:chOff x="0" y="0"/>
          <a:chExt cx="0" cy="0"/>
        </a:xfrm>
      </p:grpSpPr>
      <p:sp>
        <p:nvSpPr>
          <p:cNvPr id="17" name="Shape 17"/>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 type="body"/>
          </p:nvPr>
        </p:nvSpPr>
        <p:spPr>
          <a:xfrm>
            <a:off x="457200" y="1200150"/>
            <a:ext cx="3994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9" name="Shape 19"/>
          <p:cNvSpPr txBox="1"/>
          <p:nvPr>
            <p:ph idx="2" type="body"/>
          </p:nvPr>
        </p:nvSpPr>
        <p:spPr>
          <a:xfrm>
            <a:off x="4692273" y="1200150"/>
            <a:ext cx="3994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0" name="Shape 20"/>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1" name="Shape 21"/>
        <p:cNvGrpSpPr/>
        <p:nvPr/>
      </p:nvGrpSpPr>
      <p:grpSpPr>
        <a:xfrm>
          <a:off x="0" y="0"/>
          <a:ext cx="0" cy="0"/>
          <a:chOff x="0" y="0"/>
          <a:chExt cx="0" cy="0"/>
        </a:xfrm>
      </p:grpSpPr>
      <p:sp>
        <p:nvSpPr>
          <p:cNvPr id="22" name="Shape 22"/>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3" name="Shape 23"/>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4" name="Shape 24"/>
        <p:cNvGrpSpPr/>
        <p:nvPr/>
      </p:nvGrpSpPr>
      <p:grpSpPr>
        <a:xfrm>
          <a:off x="0" y="0"/>
          <a:ext cx="0" cy="0"/>
          <a:chOff x="0" y="0"/>
          <a:chExt cx="0" cy="0"/>
        </a:xfrm>
      </p:grpSpPr>
      <p:sp>
        <p:nvSpPr>
          <p:cNvPr id="25" name="Shape 25"/>
          <p:cNvSpPr txBox="1"/>
          <p:nvPr>
            <p:ph idx="1" type="body"/>
          </p:nvPr>
        </p:nvSpPr>
        <p:spPr>
          <a:xfrm>
            <a:off x="457200" y="4406309"/>
            <a:ext cx="8229600" cy="519599"/>
          </a:xfrm>
          <a:prstGeom prst="rect">
            <a:avLst/>
          </a:prstGeom>
        </p:spPr>
        <p:txBody>
          <a:bodyPr anchorCtr="0" anchor="t" bIns="91425" lIns="91425" rIns="91425" tIns="91425"/>
          <a:lstStyle>
            <a:lvl1pPr algn="ctr">
              <a:spcBef>
                <a:spcPts val="0"/>
              </a:spcBef>
              <a:buSzPct val="100000"/>
              <a:buNone/>
              <a:defRPr sz="1800"/>
            </a:lvl1pPr>
          </a:lstStyle>
          <a:p/>
        </p:txBody>
      </p:sp>
      <p:sp>
        <p:nvSpPr>
          <p:cNvPr id="26" name="Shape 26"/>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7" name="Shape 27"/>
        <p:cNvGrpSpPr/>
        <p:nvPr/>
      </p:nvGrpSpPr>
      <p:grpSpPr>
        <a:xfrm>
          <a:off x="0" y="0"/>
          <a:ext cx="0" cy="0"/>
          <a:chOff x="0" y="0"/>
          <a:chExt cx="0" cy="0"/>
        </a:xfrm>
      </p:grpSpPr>
      <p:sp>
        <p:nvSpPr>
          <p:cNvPr id="28" name="Shape 28"/>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205978"/>
            <a:ext cx="8229600" cy="857400"/>
          </a:xfrm>
          <a:prstGeom prst="rect">
            <a:avLst/>
          </a:prstGeom>
          <a:noFill/>
          <a:ln>
            <a:noFill/>
          </a:ln>
        </p:spPr>
        <p:txBody>
          <a:bodyPr anchorCtr="0" anchor="b" bIns="91425" lIns="91425" rIns="91425" tIns="91425"/>
          <a:lstStyle>
            <a:lvl1pPr>
              <a:spcBef>
                <a:spcPts val="0"/>
              </a:spcBef>
              <a:buClr>
                <a:schemeClr val="lt1"/>
              </a:buClr>
              <a:buSzPct val="100000"/>
              <a:buNone/>
              <a:defRPr b="1" sz="3600">
                <a:solidFill>
                  <a:schemeClr val="lt1"/>
                </a:solidFill>
              </a:defRPr>
            </a:lvl1pPr>
            <a:lvl2pPr>
              <a:spcBef>
                <a:spcPts val="0"/>
              </a:spcBef>
              <a:buClr>
                <a:schemeClr val="lt1"/>
              </a:buClr>
              <a:buSzPct val="100000"/>
              <a:buNone/>
              <a:defRPr b="1" sz="3600">
                <a:solidFill>
                  <a:schemeClr val="lt1"/>
                </a:solidFill>
              </a:defRPr>
            </a:lvl2pPr>
            <a:lvl3pPr>
              <a:spcBef>
                <a:spcPts val="0"/>
              </a:spcBef>
              <a:buClr>
                <a:schemeClr val="lt1"/>
              </a:buClr>
              <a:buSzPct val="100000"/>
              <a:buNone/>
              <a:defRPr b="1" sz="3600">
                <a:solidFill>
                  <a:schemeClr val="lt1"/>
                </a:solidFill>
              </a:defRPr>
            </a:lvl3pPr>
            <a:lvl4pPr>
              <a:spcBef>
                <a:spcPts val="0"/>
              </a:spcBef>
              <a:buClr>
                <a:schemeClr val="lt1"/>
              </a:buClr>
              <a:buSzPct val="100000"/>
              <a:buNone/>
              <a:defRPr b="1" sz="3600">
                <a:solidFill>
                  <a:schemeClr val="lt1"/>
                </a:solidFill>
              </a:defRPr>
            </a:lvl4pPr>
            <a:lvl5pPr>
              <a:spcBef>
                <a:spcPts val="0"/>
              </a:spcBef>
              <a:buClr>
                <a:schemeClr val="lt1"/>
              </a:buClr>
              <a:buSzPct val="100000"/>
              <a:buNone/>
              <a:defRPr b="1" sz="3600">
                <a:solidFill>
                  <a:schemeClr val="lt1"/>
                </a:solidFill>
              </a:defRPr>
            </a:lvl5pPr>
            <a:lvl6pPr>
              <a:spcBef>
                <a:spcPts val="0"/>
              </a:spcBef>
              <a:buClr>
                <a:schemeClr val="lt1"/>
              </a:buClr>
              <a:buSzPct val="100000"/>
              <a:buNone/>
              <a:defRPr b="1" sz="3600">
                <a:solidFill>
                  <a:schemeClr val="lt1"/>
                </a:solidFill>
              </a:defRPr>
            </a:lvl6pPr>
            <a:lvl7pPr>
              <a:spcBef>
                <a:spcPts val="0"/>
              </a:spcBef>
              <a:buClr>
                <a:schemeClr val="lt1"/>
              </a:buClr>
              <a:buSzPct val="100000"/>
              <a:buNone/>
              <a:defRPr b="1" sz="3600">
                <a:solidFill>
                  <a:schemeClr val="lt1"/>
                </a:solidFill>
              </a:defRPr>
            </a:lvl7pPr>
            <a:lvl8pPr>
              <a:spcBef>
                <a:spcPts val="0"/>
              </a:spcBef>
              <a:buClr>
                <a:schemeClr val="lt1"/>
              </a:buClr>
              <a:buSzPct val="100000"/>
              <a:buNone/>
              <a:defRPr b="1" sz="3600">
                <a:solidFill>
                  <a:schemeClr val="lt1"/>
                </a:solidFill>
              </a:defRPr>
            </a:lvl8pPr>
            <a:lvl9pPr>
              <a:spcBef>
                <a:spcPts val="0"/>
              </a:spcBef>
              <a:buClr>
                <a:schemeClr val="lt1"/>
              </a:buClr>
              <a:buSzPct val="100000"/>
              <a:buNone/>
              <a:defRPr b="1" sz="3600">
                <a:solidFill>
                  <a:schemeClr val="lt1"/>
                </a:solidFill>
              </a:defRPr>
            </a:lvl9pPr>
          </a:lstStyle>
          <a:p/>
        </p:txBody>
      </p:sp>
      <p:sp>
        <p:nvSpPr>
          <p:cNvPr id="6" name="Shape 6"/>
          <p:cNvSpPr txBox="1"/>
          <p:nvPr>
            <p:ph idx="1" type="body"/>
          </p:nvPr>
        </p:nvSpPr>
        <p:spPr>
          <a:xfrm>
            <a:off x="457200" y="1200150"/>
            <a:ext cx="8229600" cy="3725699"/>
          </a:xfrm>
          <a:prstGeom prst="rect">
            <a:avLst/>
          </a:prstGeom>
          <a:noFill/>
          <a:ln>
            <a:noFill/>
          </a:ln>
        </p:spPr>
        <p:txBody>
          <a:bodyPr anchorCtr="0" anchor="t" bIns="91425" lIns="91425" rIns="91425" tIns="91425"/>
          <a:lstStyle>
            <a:lvl1pPr>
              <a:spcBef>
                <a:spcPts val="600"/>
              </a:spcBef>
              <a:buClr>
                <a:schemeClr val="lt1"/>
              </a:buClr>
              <a:buSzPct val="100000"/>
              <a:defRPr sz="3000">
                <a:solidFill>
                  <a:schemeClr val="lt1"/>
                </a:solidFill>
              </a:defRPr>
            </a:lvl1pPr>
            <a:lvl2pPr>
              <a:spcBef>
                <a:spcPts val="480"/>
              </a:spcBef>
              <a:buClr>
                <a:schemeClr val="lt1"/>
              </a:buClr>
              <a:buSzPct val="100000"/>
              <a:defRPr sz="2400">
                <a:solidFill>
                  <a:schemeClr val="lt1"/>
                </a:solidFill>
              </a:defRPr>
            </a:lvl2pPr>
            <a:lvl3pPr>
              <a:spcBef>
                <a:spcPts val="480"/>
              </a:spcBef>
              <a:buClr>
                <a:schemeClr val="lt1"/>
              </a:buClr>
              <a:buSzPct val="100000"/>
              <a:defRPr sz="2400">
                <a:solidFill>
                  <a:schemeClr val="lt1"/>
                </a:solidFill>
              </a:defRPr>
            </a:lvl3pPr>
            <a:lvl4pPr>
              <a:spcBef>
                <a:spcPts val="360"/>
              </a:spcBef>
              <a:buClr>
                <a:schemeClr val="lt1"/>
              </a:buClr>
              <a:buSzPct val="100000"/>
              <a:defRPr sz="1800">
                <a:solidFill>
                  <a:schemeClr val="lt1"/>
                </a:solidFill>
              </a:defRPr>
            </a:lvl4pPr>
            <a:lvl5pPr>
              <a:spcBef>
                <a:spcPts val="360"/>
              </a:spcBef>
              <a:buClr>
                <a:schemeClr val="lt1"/>
              </a:buClr>
              <a:buSzPct val="100000"/>
              <a:defRPr sz="1800">
                <a:solidFill>
                  <a:schemeClr val="lt1"/>
                </a:solidFill>
              </a:defRPr>
            </a:lvl5pPr>
            <a:lvl6pPr>
              <a:spcBef>
                <a:spcPts val="360"/>
              </a:spcBef>
              <a:buClr>
                <a:schemeClr val="lt1"/>
              </a:buClr>
              <a:buSzPct val="100000"/>
              <a:defRPr sz="1800">
                <a:solidFill>
                  <a:schemeClr val="lt1"/>
                </a:solidFill>
              </a:defRPr>
            </a:lvl6pPr>
            <a:lvl7pPr>
              <a:spcBef>
                <a:spcPts val="360"/>
              </a:spcBef>
              <a:buClr>
                <a:schemeClr val="lt1"/>
              </a:buClr>
              <a:buSzPct val="100000"/>
              <a:defRPr sz="1800">
                <a:solidFill>
                  <a:schemeClr val="lt1"/>
                </a:solidFill>
              </a:defRPr>
            </a:lvl7pPr>
            <a:lvl8pPr>
              <a:spcBef>
                <a:spcPts val="360"/>
              </a:spcBef>
              <a:buClr>
                <a:schemeClr val="lt1"/>
              </a:buClr>
              <a:buSzPct val="100000"/>
              <a:defRPr sz="1800">
                <a:solidFill>
                  <a:schemeClr val="lt1"/>
                </a:solidFill>
              </a:defRPr>
            </a:lvl8pPr>
            <a:lvl9pPr>
              <a:spcBef>
                <a:spcPts val="360"/>
              </a:spcBef>
              <a:buClr>
                <a:schemeClr val="lt1"/>
              </a:buClr>
              <a:buSzPct val="100000"/>
              <a:defRPr sz="1800">
                <a:solidFill>
                  <a:schemeClr val="lt1"/>
                </a:solidFill>
              </a:defRPr>
            </a:lvl9pPr>
          </a:lstStyle>
          <a:p/>
        </p:txBody>
      </p:sp>
      <p:sp>
        <p:nvSpPr>
          <p:cNvPr id="7" name="Shape 7"/>
          <p:cNvSpPr txBox="1"/>
          <p:nvPr>
            <p:ph idx="12" type="sldNum"/>
          </p:nvPr>
        </p:nvSpPr>
        <p:spPr>
          <a:xfrm>
            <a:off x="8556791" y="4749850"/>
            <a:ext cx="548699" cy="393600"/>
          </a:xfrm>
          <a:prstGeom prst="rect">
            <a:avLst/>
          </a:prstGeom>
          <a:noFill/>
          <a:ln>
            <a:noFill/>
          </a:ln>
        </p:spPr>
        <p:txBody>
          <a:bodyPr anchorCtr="0" anchor="ctr" bIns="91425" lIns="91425" rIns="91425" tIns="91425">
            <a:noAutofit/>
          </a:bodyPr>
          <a:lstStyle/>
          <a:p>
            <a:pPr algn="r">
              <a:spcBef>
                <a:spcPts val="0"/>
              </a:spcBef>
              <a:buNone/>
            </a:pPr>
            <a:fld id="{00000000-1234-1234-1234-123412341234}" type="slidenum">
              <a:rPr lang="en" sz="1300">
                <a:solidFill>
                  <a:schemeClr val="lt1"/>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http://www.techtimes.com/articles/50240/20150502/the-witcher-3-is-how-big-we-break-down-the-size-of-cd-projekt-reds-ambitious-rpg.htm" TargetMode="External"/><Relationship Id="rId4" Type="http://schemas.openxmlformats.org/officeDocument/2006/relationships/hyperlink" Target="http://en.cdprojektred.com/support/tw3-system-requirements/" TargetMode="External"/><Relationship Id="rId5" Type="http://schemas.openxmlformats.org/officeDocument/2006/relationships/hyperlink" Target="https://en.wikipedia.org/wiki/The_Witcher_3:_Wild_Hun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00.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0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 name="Shape 29"/>
        <p:cNvGrpSpPr/>
        <p:nvPr/>
      </p:nvGrpSpPr>
      <p:grpSpPr>
        <a:xfrm>
          <a:off x="0" y="0"/>
          <a:ext cx="0" cy="0"/>
          <a:chOff x="0" y="0"/>
          <a:chExt cx="0" cy="0"/>
        </a:xfrm>
      </p:grpSpPr>
      <p:sp>
        <p:nvSpPr>
          <p:cNvPr id="30" name="Shape 30"/>
          <p:cNvSpPr txBox="1"/>
          <p:nvPr>
            <p:ph idx="1" type="subTitle"/>
          </p:nvPr>
        </p:nvSpPr>
        <p:spPr>
          <a:xfrm>
            <a:off x="685800" y="3954928"/>
            <a:ext cx="7772400" cy="784799"/>
          </a:xfrm>
          <a:prstGeom prst="rect">
            <a:avLst/>
          </a:prstGeom>
        </p:spPr>
        <p:txBody>
          <a:bodyPr anchorCtr="0" anchor="t" bIns="91425" lIns="91425" rIns="91425" tIns="91425">
            <a:noAutofit/>
          </a:bodyPr>
          <a:lstStyle/>
          <a:p>
            <a:pPr>
              <a:spcBef>
                <a:spcPts val="0"/>
              </a:spcBef>
              <a:buNone/>
            </a:pPr>
            <a:r>
              <a:rPr lang="en"/>
              <a:t>Game Evaluation by Kevin Learned</a:t>
            </a:r>
          </a:p>
        </p:txBody>
      </p:sp>
      <p:pic>
        <p:nvPicPr>
          <p:cNvPr id="31" name="Shape 31"/>
          <p:cNvPicPr preferRelativeResize="0"/>
          <p:nvPr/>
        </p:nvPicPr>
        <p:blipFill>
          <a:blip r:embed="rId3">
            <a:alphaModFix/>
          </a:blip>
          <a:stretch>
            <a:fillRect/>
          </a:stretch>
        </p:blipFill>
        <p:spPr>
          <a:xfrm>
            <a:off x="914400" y="569900"/>
            <a:ext cx="7315200" cy="3048000"/>
          </a:xfrm>
          <a:prstGeom prst="rect">
            <a:avLst/>
          </a:prstGeom>
          <a:noFill/>
          <a:ln>
            <a:noFill/>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0" name="Shape 110"/>
        <p:cNvGrpSpPr/>
        <p:nvPr/>
      </p:nvGrpSpPr>
      <p:grpSpPr>
        <a:xfrm>
          <a:off x="0" y="0"/>
          <a:ext cx="0" cy="0"/>
          <a:chOff x="0" y="0"/>
          <a:chExt cx="0" cy="0"/>
        </a:xfrm>
      </p:grpSpPr>
      <p:sp>
        <p:nvSpPr>
          <p:cNvPr id="111" name="Shape 111"/>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Game Description</a:t>
            </a:r>
          </a:p>
        </p:txBody>
      </p:sp>
      <p:sp>
        <p:nvSpPr>
          <p:cNvPr id="112" name="Shape 112"/>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381000" lvl="0" marL="457200" rtl="0">
              <a:spcBef>
                <a:spcPts val="0"/>
              </a:spcBef>
              <a:buClr>
                <a:schemeClr val="lt2"/>
              </a:buClr>
              <a:buSzPct val="100000"/>
              <a:buChar char="❏"/>
            </a:pPr>
            <a:r>
              <a:rPr lang="en" sz="2400" u="sng">
                <a:solidFill>
                  <a:srgbClr val="990000"/>
                </a:solidFill>
              </a:rPr>
              <a:t>Currency</a:t>
            </a:r>
            <a:r>
              <a:rPr lang="en" sz="2400"/>
              <a:t>: </a:t>
            </a:r>
            <a:r>
              <a:rPr lang="en" sz="2400">
                <a:solidFill>
                  <a:schemeClr val="lt2"/>
                </a:solidFill>
              </a:rPr>
              <a:t>Players can earn currency by completing quests and playing a in-game card game called gwent</a:t>
            </a:r>
          </a:p>
          <a:p>
            <a:pPr indent="-381000" lvl="1" marL="914400" rtl="0">
              <a:spcBef>
                <a:spcPts val="0"/>
              </a:spcBef>
              <a:buClr>
                <a:schemeClr val="lt2"/>
              </a:buClr>
              <a:buSzPct val="80000"/>
              <a:buChar char="❏"/>
            </a:pPr>
            <a:r>
              <a:rPr lang="en">
                <a:solidFill>
                  <a:schemeClr val="lt2"/>
                </a:solidFill>
              </a:rPr>
              <a:t>Card games are played against non-playable characters where they can win other cards or currency</a:t>
            </a:r>
          </a:p>
          <a:p>
            <a:pPr indent="-228600" lvl="1" marL="914400" rtl="0">
              <a:spcBef>
                <a:spcPts val="0"/>
              </a:spcBef>
              <a:buClr>
                <a:schemeClr val="lt2"/>
              </a:buClr>
              <a:buChar char="❏"/>
            </a:pPr>
            <a:r>
              <a:rPr lang="en">
                <a:solidFill>
                  <a:schemeClr val="lt2"/>
                </a:solidFill>
              </a:rPr>
              <a:t>Items such as weapons, armor, alchemy ingredients, etc. can be purchased with currency</a:t>
            </a:r>
          </a:p>
          <a:p>
            <a:pPr indent="-228600" lvl="2" marL="1371600">
              <a:spcBef>
                <a:spcPts val="0"/>
              </a:spcBef>
              <a:buClr>
                <a:schemeClr val="lt2"/>
              </a:buClr>
              <a:buChar char="❏"/>
            </a:pPr>
            <a:r>
              <a:rPr lang="en">
                <a:solidFill>
                  <a:schemeClr val="lt2"/>
                </a:solidFill>
              </a:rPr>
              <a:t>These items help the player complete the game more easily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6" name="Shape 116"/>
        <p:cNvGrpSpPr/>
        <p:nvPr/>
      </p:nvGrpSpPr>
      <p:grpSpPr>
        <a:xfrm>
          <a:off x="0" y="0"/>
          <a:ext cx="0" cy="0"/>
          <a:chOff x="0" y="0"/>
          <a:chExt cx="0" cy="0"/>
        </a:xfrm>
      </p:grpSpPr>
      <p:sp>
        <p:nvSpPr>
          <p:cNvPr id="117" name="Shape 117"/>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Sounds</a:t>
            </a:r>
          </a:p>
        </p:txBody>
      </p:sp>
      <p:sp>
        <p:nvSpPr>
          <p:cNvPr id="118" name="Shape 118"/>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381000" lvl="0" marL="457200" rtl="0">
              <a:spcBef>
                <a:spcPts val="0"/>
              </a:spcBef>
              <a:buClr>
                <a:schemeClr val="lt2"/>
              </a:buClr>
              <a:buSzPct val="100000"/>
              <a:buChar char="❏"/>
            </a:pPr>
            <a:r>
              <a:rPr lang="en" sz="2400">
                <a:solidFill>
                  <a:srgbClr val="990000"/>
                </a:solidFill>
              </a:rPr>
              <a:t>Soundtrack</a:t>
            </a:r>
            <a:r>
              <a:rPr lang="en" sz="2400">
                <a:solidFill>
                  <a:schemeClr val="lt2"/>
                </a:solidFill>
              </a:rPr>
              <a:t>:</a:t>
            </a:r>
          </a:p>
          <a:p>
            <a:pPr indent="-342900" lvl="1" marL="914400" rtl="0">
              <a:spcBef>
                <a:spcPts val="0"/>
              </a:spcBef>
              <a:buClr>
                <a:schemeClr val="lt2"/>
              </a:buClr>
              <a:buSzPct val="100000"/>
              <a:buChar char="❏"/>
            </a:pPr>
            <a:r>
              <a:rPr lang="en" sz="1800">
                <a:solidFill>
                  <a:schemeClr val="lt2"/>
                </a:solidFill>
              </a:rPr>
              <a:t>The soundtrack for the game consist of 35 original songs and all together has a runtime of 81 minutes</a:t>
            </a:r>
          </a:p>
          <a:p>
            <a:pPr indent="-342900" lvl="1" marL="914400" rtl="0">
              <a:spcBef>
                <a:spcPts val="0"/>
              </a:spcBef>
              <a:buClr>
                <a:schemeClr val="lt2"/>
              </a:buClr>
              <a:buSzPct val="100000"/>
              <a:buChar char="❏"/>
            </a:pPr>
            <a:r>
              <a:rPr lang="en" sz="1800">
                <a:solidFill>
                  <a:schemeClr val="lt2"/>
                </a:solidFill>
              </a:rPr>
              <a:t>Certain songs are played when the player enters specific areas like cities, villages, forest, caves, etc</a:t>
            </a:r>
          </a:p>
          <a:p>
            <a:pPr indent="0" marL="0" rtl="0">
              <a:spcBef>
                <a:spcPts val="0"/>
              </a:spcBef>
              <a:buNone/>
            </a:pPr>
            <a:r>
              <a:t/>
            </a:r>
            <a:endParaRPr sz="2400">
              <a:solidFill>
                <a:schemeClr val="lt2"/>
              </a:solidFill>
            </a:endParaRPr>
          </a:p>
          <a:p>
            <a:pPr indent="-381000" lvl="0" marL="457200" rtl="0">
              <a:spcBef>
                <a:spcPts val="0"/>
              </a:spcBef>
              <a:buClr>
                <a:schemeClr val="lt2"/>
              </a:buClr>
              <a:buSzPct val="100000"/>
              <a:buChar char="❏"/>
            </a:pPr>
            <a:r>
              <a:rPr lang="en" sz="2400">
                <a:solidFill>
                  <a:srgbClr val="990000"/>
                </a:solidFill>
              </a:rPr>
              <a:t>Dialogue</a:t>
            </a:r>
            <a:r>
              <a:rPr lang="en" sz="2400">
                <a:solidFill>
                  <a:schemeClr val="lt2"/>
                </a:solidFill>
              </a:rPr>
              <a:t>:</a:t>
            </a:r>
          </a:p>
          <a:p>
            <a:pPr indent="-342900" lvl="1" marL="914400" rtl="0">
              <a:spcBef>
                <a:spcPts val="0"/>
              </a:spcBef>
              <a:buClr>
                <a:schemeClr val="lt2"/>
              </a:buClr>
              <a:buSzPct val="100000"/>
              <a:buChar char="❏"/>
            </a:pPr>
            <a:r>
              <a:rPr lang="en" sz="1800">
                <a:solidFill>
                  <a:schemeClr val="lt2"/>
                </a:solidFill>
              </a:rPr>
              <a:t>All NPC have dialogue</a:t>
            </a:r>
          </a:p>
          <a:p>
            <a:pPr indent="-342900" lvl="1" marL="914400" rtl="0">
              <a:spcBef>
                <a:spcPts val="0"/>
              </a:spcBef>
              <a:buClr>
                <a:schemeClr val="lt2"/>
              </a:buClr>
              <a:buSzPct val="100000"/>
              <a:buChar char="❏"/>
            </a:pPr>
            <a:r>
              <a:rPr lang="en" sz="1800">
                <a:solidFill>
                  <a:schemeClr val="lt2"/>
                </a:solidFill>
              </a:rPr>
              <a:t>Conversations are happening between NPC all the time</a:t>
            </a:r>
          </a:p>
          <a:p>
            <a:pPr indent="-342900" lvl="1" marL="914400" rtl="0">
              <a:spcBef>
                <a:spcPts val="0"/>
              </a:spcBef>
              <a:buClr>
                <a:schemeClr val="lt2"/>
              </a:buClr>
              <a:buSzPct val="100000"/>
              <a:buChar char="❏"/>
            </a:pPr>
            <a:r>
              <a:rPr lang="en" sz="1800">
                <a:solidFill>
                  <a:schemeClr val="lt2"/>
                </a:solidFill>
              </a:rPr>
              <a:t>Geralt as multiple dialogue options for most conversations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2" name="Shape 122"/>
        <p:cNvGrpSpPr/>
        <p:nvPr/>
      </p:nvGrpSpPr>
      <p:grpSpPr>
        <a:xfrm>
          <a:off x="0" y="0"/>
          <a:ext cx="0" cy="0"/>
          <a:chOff x="0" y="0"/>
          <a:chExt cx="0" cy="0"/>
        </a:xfrm>
      </p:grpSpPr>
      <p:sp>
        <p:nvSpPr>
          <p:cNvPr id="123" name="Shape 123"/>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Game Description</a:t>
            </a:r>
          </a:p>
        </p:txBody>
      </p:sp>
      <p:sp>
        <p:nvSpPr>
          <p:cNvPr id="124" name="Shape 124"/>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381000" lvl="0" marL="457200" rtl="0">
              <a:spcBef>
                <a:spcPts val="0"/>
              </a:spcBef>
              <a:buClr>
                <a:schemeClr val="lt2"/>
              </a:buClr>
              <a:buSzPct val="100000"/>
              <a:buChar char="❏"/>
            </a:pPr>
            <a:r>
              <a:rPr lang="en" sz="2400" u="sng">
                <a:solidFill>
                  <a:srgbClr val="990000"/>
                </a:solidFill>
              </a:rPr>
              <a:t>Special Features</a:t>
            </a:r>
            <a:r>
              <a:rPr lang="en" sz="2400">
                <a:solidFill>
                  <a:schemeClr val="lt2"/>
                </a:solidFill>
              </a:rPr>
              <a:t>:</a:t>
            </a:r>
          </a:p>
          <a:p>
            <a:pPr indent="-381000" lvl="1" marL="914400" rtl="0">
              <a:spcBef>
                <a:spcPts val="0"/>
              </a:spcBef>
              <a:buClr>
                <a:schemeClr val="lt2"/>
              </a:buClr>
              <a:buSzPct val="80000"/>
              <a:buChar char="❏"/>
            </a:pPr>
            <a:r>
              <a:rPr lang="en">
                <a:solidFill>
                  <a:schemeClr val="lt2"/>
                </a:solidFill>
              </a:rPr>
              <a:t>No online features</a:t>
            </a:r>
          </a:p>
          <a:p>
            <a:pPr indent="-228600" lvl="1" marL="914400" rtl="0">
              <a:spcBef>
                <a:spcPts val="0"/>
              </a:spcBef>
              <a:buClr>
                <a:schemeClr val="lt2"/>
              </a:buClr>
              <a:buChar char="❏"/>
            </a:pPr>
            <a:r>
              <a:rPr lang="en">
                <a:solidFill>
                  <a:schemeClr val="lt2"/>
                </a:solidFill>
              </a:rPr>
              <a:t>No mobile companion app for either iOS or Android</a:t>
            </a:r>
          </a:p>
          <a:p>
            <a:pPr indent="-228600" lvl="1" marL="914400" rtl="0">
              <a:spcBef>
                <a:spcPts val="0"/>
              </a:spcBef>
              <a:buClr>
                <a:schemeClr val="lt2"/>
              </a:buClr>
              <a:buChar char="❏"/>
            </a:pPr>
            <a:r>
              <a:rPr lang="en">
                <a:solidFill>
                  <a:schemeClr val="lt2"/>
                </a:solidFill>
              </a:rPr>
              <a:t>Upcoming DLC</a:t>
            </a:r>
          </a:p>
          <a:p>
            <a:pPr indent="-228600" lvl="2" marL="1371600" rtl="0">
              <a:spcBef>
                <a:spcPts val="0"/>
              </a:spcBef>
              <a:buClr>
                <a:schemeClr val="lt2"/>
              </a:buClr>
              <a:buChar char="❏"/>
            </a:pPr>
            <a:r>
              <a:rPr lang="en">
                <a:solidFill>
                  <a:schemeClr val="lt2"/>
                </a:solidFill>
              </a:rPr>
              <a:t>Probably $25+</a:t>
            </a:r>
          </a:p>
          <a:p>
            <a:pPr indent="-381000" lvl="0" marL="457200" rtl="0">
              <a:spcBef>
                <a:spcPts val="0"/>
              </a:spcBef>
              <a:buClr>
                <a:schemeClr val="lt2"/>
              </a:buClr>
              <a:buSzPct val="100000"/>
              <a:buChar char="❏"/>
            </a:pPr>
            <a:r>
              <a:rPr lang="en" sz="2400" u="sng">
                <a:solidFill>
                  <a:srgbClr val="990000"/>
                </a:solidFill>
              </a:rPr>
              <a:t>Bugs</a:t>
            </a:r>
            <a:r>
              <a:rPr lang="en" sz="2400">
                <a:solidFill>
                  <a:schemeClr val="lt2"/>
                </a:solidFill>
              </a:rPr>
              <a:t>: None that I encountered. Other reviews online say they saw a lost in frame rate.</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8" name="Shape 128"/>
        <p:cNvGrpSpPr/>
        <p:nvPr/>
      </p:nvGrpSpPr>
      <p:grpSpPr>
        <a:xfrm>
          <a:off x="0" y="0"/>
          <a:ext cx="0" cy="0"/>
          <a:chOff x="0" y="0"/>
          <a:chExt cx="0" cy="0"/>
        </a:xfrm>
      </p:grpSpPr>
      <p:sp>
        <p:nvSpPr>
          <p:cNvPr id="129" name="Shape 129"/>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Game Review</a:t>
            </a:r>
          </a:p>
        </p:txBody>
      </p:sp>
      <p:sp>
        <p:nvSpPr>
          <p:cNvPr id="130" name="Shape 130"/>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381000" lvl="0" marL="457200" rtl="0">
              <a:spcBef>
                <a:spcPts val="0"/>
              </a:spcBef>
              <a:buClr>
                <a:schemeClr val="lt2"/>
              </a:buClr>
              <a:buSzPct val="100000"/>
              <a:buChar char="❏"/>
            </a:pPr>
            <a:r>
              <a:rPr lang="en" sz="2400" u="sng">
                <a:solidFill>
                  <a:srgbClr val="990000"/>
                </a:solidFill>
              </a:rPr>
              <a:t>The Good</a:t>
            </a:r>
            <a:r>
              <a:rPr lang="en" sz="2400">
                <a:solidFill>
                  <a:schemeClr val="lt2"/>
                </a:solidFill>
              </a:rPr>
              <a:t>:</a:t>
            </a:r>
          </a:p>
          <a:p>
            <a:pPr indent="-381000" lvl="1" marL="914400" rtl="0">
              <a:spcBef>
                <a:spcPts val="0"/>
              </a:spcBef>
              <a:buClr>
                <a:schemeClr val="lt2"/>
              </a:buClr>
              <a:buSzPct val="80000"/>
              <a:buChar char="❏"/>
            </a:pPr>
            <a:r>
              <a:rPr lang="en">
                <a:solidFill>
                  <a:schemeClr val="lt2"/>
                </a:solidFill>
              </a:rPr>
              <a:t>Many hours of gameplay</a:t>
            </a:r>
          </a:p>
          <a:p>
            <a:pPr indent="-228600" lvl="1" marL="914400" rtl="0">
              <a:spcBef>
                <a:spcPts val="0"/>
              </a:spcBef>
              <a:buClr>
                <a:schemeClr val="lt2"/>
              </a:buClr>
              <a:buChar char="❏"/>
            </a:pPr>
            <a:r>
              <a:rPr lang="en">
                <a:solidFill>
                  <a:schemeClr val="lt2"/>
                </a:solidFill>
              </a:rPr>
              <a:t>All dialogue is done by voice acting and no text</a:t>
            </a:r>
          </a:p>
          <a:p>
            <a:pPr indent="-228600" lvl="1" marL="914400" rtl="0">
              <a:spcBef>
                <a:spcPts val="0"/>
              </a:spcBef>
              <a:buClr>
                <a:schemeClr val="lt2"/>
              </a:buClr>
              <a:buChar char="❏"/>
            </a:pPr>
            <a:r>
              <a:rPr lang="en">
                <a:solidFill>
                  <a:schemeClr val="lt2"/>
                </a:solidFill>
              </a:rPr>
              <a:t>Numerous enemy types </a:t>
            </a:r>
          </a:p>
          <a:p>
            <a:pPr indent="0" lvl="0" marL="457200" rtl="0">
              <a:spcBef>
                <a:spcPts val="0"/>
              </a:spcBef>
              <a:buNone/>
            </a:pPr>
            <a:r>
              <a:t/>
            </a:r>
            <a:endParaRPr>
              <a:solidFill>
                <a:schemeClr val="lt2"/>
              </a:solidFill>
            </a:endParaRPr>
          </a:p>
          <a:p>
            <a:pPr indent="-381000" lvl="0" marL="457200" rtl="0">
              <a:spcBef>
                <a:spcPts val="0"/>
              </a:spcBef>
              <a:buClr>
                <a:schemeClr val="lt2"/>
              </a:buClr>
              <a:buSzPct val="100000"/>
              <a:buChar char="❏"/>
            </a:pPr>
            <a:r>
              <a:rPr lang="en" sz="2400" u="sng">
                <a:solidFill>
                  <a:srgbClr val="990000"/>
                </a:solidFill>
              </a:rPr>
              <a:t>The Bad</a:t>
            </a:r>
            <a:r>
              <a:rPr lang="en" sz="2400">
                <a:solidFill>
                  <a:schemeClr val="lt2"/>
                </a:solidFill>
              </a:rPr>
              <a:t>:</a:t>
            </a:r>
          </a:p>
          <a:p>
            <a:pPr indent="-381000" lvl="1" marL="914400" rtl="0">
              <a:spcBef>
                <a:spcPts val="0"/>
              </a:spcBef>
              <a:buClr>
                <a:schemeClr val="lt2"/>
              </a:buClr>
              <a:buSzPct val="80000"/>
              <a:buChar char="❏"/>
            </a:pPr>
            <a:r>
              <a:rPr lang="en">
                <a:solidFill>
                  <a:schemeClr val="lt2"/>
                </a:solidFill>
              </a:rPr>
              <a:t>Long periods of dialogue that take time away from the action</a:t>
            </a:r>
          </a:p>
          <a:p>
            <a:pPr indent="-228600" lvl="1" marL="914400" rtl="0">
              <a:spcBef>
                <a:spcPts val="0"/>
              </a:spcBef>
              <a:buClr>
                <a:schemeClr val="lt2"/>
              </a:buClr>
              <a:buChar char="❏"/>
            </a:pPr>
            <a:r>
              <a:rPr lang="en">
                <a:solidFill>
                  <a:schemeClr val="lt2"/>
                </a:solidFill>
              </a:rPr>
              <a:t>Slow/boring combat</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4" name="Shape 134"/>
        <p:cNvGrpSpPr/>
        <p:nvPr/>
      </p:nvGrpSpPr>
      <p:grpSpPr>
        <a:xfrm>
          <a:off x="0" y="0"/>
          <a:ext cx="0" cy="0"/>
          <a:chOff x="0" y="0"/>
          <a:chExt cx="0" cy="0"/>
        </a:xfrm>
      </p:grpSpPr>
      <p:sp>
        <p:nvSpPr>
          <p:cNvPr id="135" name="Shape 135"/>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Game Review</a:t>
            </a:r>
          </a:p>
        </p:txBody>
      </p:sp>
      <p:sp>
        <p:nvSpPr>
          <p:cNvPr id="136" name="Shape 136"/>
          <p:cNvSpPr txBox="1"/>
          <p:nvPr>
            <p:ph idx="1" type="body"/>
          </p:nvPr>
        </p:nvSpPr>
        <p:spPr>
          <a:xfrm>
            <a:off x="457200" y="1200150"/>
            <a:ext cx="4110600" cy="3725699"/>
          </a:xfrm>
          <a:prstGeom prst="rect">
            <a:avLst/>
          </a:prstGeom>
        </p:spPr>
        <p:txBody>
          <a:bodyPr anchorCtr="0" anchor="t" bIns="91425" lIns="91425" rIns="91425" tIns="91425">
            <a:noAutofit/>
          </a:bodyPr>
          <a:lstStyle/>
          <a:p>
            <a:pPr indent="-381000" lvl="0" marL="457200" rtl="0">
              <a:spcBef>
                <a:spcPts val="0"/>
              </a:spcBef>
              <a:buClr>
                <a:schemeClr val="lt2"/>
              </a:buClr>
              <a:buSzPct val="100000"/>
              <a:buChar char="❏"/>
            </a:pPr>
            <a:r>
              <a:rPr lang="en" sz="2400" u="sng">
                <a:solidFill>
                  <a:srgbClr val="990000"/>
                </a:solidFill>
              </a:rPr>
              <a:t>The Competition</a:t>
            </a:r>
            <a:r>
              <a:rPr lang="en" sz="2400"/>
              <a:t>:</a:t>
            </a:r>
          </a:p>
          <a:p>
            <a:pPr indent="-381000" lvl="1" marL="914400" rtl="0">
              <a:spcBef>
                <a:spcPts val="0"/>
              </a:spcBef>
              <a:buClr>
                <a:schemeClr val="lt2"/>
              </a:buClr>
              <a:buSzPct val="80000"/>
              <a:buChar char="❏"/>
            </a:pPr>
            <a:r>
              <a:rPr lang="en">
                <a:solidFill>
                  <a:schemeClr val="accent1"/>
                </a:solidFill>
              </a:rPr>
              <a:t>Assassin’s Creed</a:t>
            </a:r>
            <a:r>
              <a:rPr lang="en"/>
              <a:t>:</a:t>
            </a:r>
          </a:p>
          <a:p>
            <a:pPr indent="-342900" lvl="2" marL="1371600" rtl="0">
              <a:spcBef>
                <a:spcPts val="0"/>
              </a:spcBef>
              <a:buClr>
                <a:schemeClr val="lt2"/>
              </a:buClr>
              <a:buSzPct val="100000"/>
              <a:buChar char="❏"/>
            </a:pPr>
            <a:r>
              <a:rPr lang="en" sz="1800">
                <a:solidFill>
                  <a:schemeClr val="lt2"/>
                </a:solidFill>
              </a:rPr>
              <a:t>Better combat</a:t>
            </a:r>
          </a:p>
          <a:p>
            <a:pPr indent="-342900" lvl="2" marL="1371600" rtl="0">
              <a:spcBef>
                <a:spcPts val="0"/>
              </a:spcBef>
              <a:buClr>
                <a:schemeClr val="lt2"/>
              </a:buClr>
              <a:buSzPct val="100000"/>
              <a:buChar char="❏"/>
            </a:pPr>
            <a:r>
              <a:rPr lang="en" sz="1800">
                <a:solidFill>
                  <a:schemeClr val="lt2"/>
                </a:solidFill>
              </a:rPr>
              <a:t>Climbing system</a:t>
            </a:r>
          </a:p>
          <a:p>
            <a:pPr indent="-342900" lvl="2" marL="1371600" rtl="0">
              <a:spcBef>
                <a:spcPts val="0"/>
              </a:spcBef>
              <a:buClr>
                <a:schemeClr val="lt2"/>
              </a:buClr>
              <a:buSzPct val="100000"/>
              <a:buChar char="❏"/>
            </a:pPr>
            <a:r>
              <a:rPr lang="en" sz="1800">
                <a:solidFill>
                  <a:schemeClr val="lt2"/>
                </a:solidFill>
              </a:rPr>
              <a:t>Smaller world/not as open</a:t>
            </a:r>
          </a:p>
          <a:p>
            <a:pPr indent="-228600" lvl="1" marL="914400" rtl="0">
              <a:spcBef>
                <a:spcPts val="0"/>
              </a:spcBef>
              <a:buClr>
                <a:schemeClr val="lt2"/>
              </a:buClr>
              <a:buChar char="❏"/>
            </a:pPr>
            <a:r>
              <a:rPr lang="en">
                <a:solidFill>
                  <a:schemeClr val="accent1"/>
                </a:solidFill>
              </a:rPr>
              <a:t>Mass Effect</a:t>
            </a:r>
            <a:r>
              <a:rPr lang="en"/>
              <a:t>:</a:t>
            </a:r>
          </a:p>
          <a:p>
            <a:pPr indent="-342900" lvl="2" marL="1371600" rtl="0">
              <a:spcBef>
                <a:spcPts val="0"/>
              </a:spcBef>
              <a:buClr>
                <a:schemeClr val="lt2"/>
              </a:buClr>
              <a:buSzPct val="100000"/>
              <a:buChar char="❏"/>
            </a:pPr>
            <a:r>
              <a:rPr lang="en" sz="1800">
                <a:solidFill>
                  <a:schemeClr val="lt2"/>
                </a:solidFill>
              </a:rPr>
              <a:t>Dialogue decisions effects story more </a:t>
            </a:r>
          </a:p>
          <a:p>
            <a:pPr indent="-342900" lvl="2" marL="1371600" rtl="0">
              <a:spcBef>
                <a:spcPts val="0"/>
              </a:spcBef>
              <a:buClr>
                <a:schemeClr val="lt2"/>
              </a:buClr>
              <a:buSzPct val="100000"/>
              <a:buChar char="❏"/>
            </a:pPr>
            <a:r>
              <a:rPr lang="en" sz="1800">
                <a:solidFill>
                  <a:schemeClr val="lt2"/>
                </a:solidFill>
              </a:rPr>
              <a:t>Gun combat, not hand to hand </a:t>
            </a:r>
          </a:p>
        </p:txBody>
      </p:sp>
      <p:sp>
        <p:nvSpPr>
          <p:cNvPr id="137" name="Shape 137"/>
          <p:cNvSpPr txBox="1"/>
          <p:nvPr>
            <p:ph idx="2" type="body"/>
          </p:nvPr>
        </p:nvSpPr>
        <p:spPr>
          <a:xfrm>
            <a:off x="4507400" y="1549975"/>
            <a:ext cx="4110600" cy="3295500"/>
          </a:xfrm>
          <a:prstGeom prst="rect">
            <a:avLst/>
          </a:prstGeom>
        </p:spPr>
        <p:txBody>
          <a:bodyPr anchorCtr="0" anchor="t" bIns="91425" lIns="91425" rIns="91425" tIns="91425">
            <a:noAutofit/>
          </a:bodyPr>
          <a:lstStyle/>
          <a:p>
            <a:pPr indent="-381000" lvl="0" marL="914400" rtl="0">
              <a:spcBef>
                <a:spcPts val="0"/>
              </a:spcBef>
              <a:buClr>
                <a:schemeClr val="lt2"/>
              </a:buClr>
              <a:buSzPct val="100000"/>
              <a:buChar char="❏"/>
            </a:pPr>
            <a:r>
              <a:rPr lang="en" sz="2400">
                <a:solidFill>
                  <a:schemeClr val="accent1"/>
                </a:solidFill>
              </a:rPr>
              <a:t>Skyrim</a:t>
            </a:r>
            <a:r>
              <a:rPr lang="en" sz="2400">
                <a:solidFill>
                  <a:srgbClr val="FFFFFF"/>
                </a:solidFill>
              </a:rPr>
              <a:t>:</a:t>
            </a:r>
          </a:p>
          <a:p>
            <a:pPr indent="-342900" lvl="1" marL="1371600" rtl="0">
              <a:spcBef>
                <a:spcPts val="0"/>
              </a:spcBef>
              <a:buClr>
                <a:schemeClr val="lt2"/>
              </a:buClr>
              <a:buSzPct val="100000"/>
              <a:buChar char="❏"/>
            </a:pPr>
            <a:r>
              <a:rPr lang="en" sz="1800">
                <a:solidFill>
                  <a:schemeClr val="lt2"/>
                </a:solidFill>
              </a:rPr>
              <a:t>Similar combat</a:t>
            </a:r>
          </a:p>
          <a:p>
            <a:pPr indent="-342900" lvl="1" marL="1371600" rtl="0">
              <a:spcBef>
                <a:spcPts val="0"/>
              </a:spcBef>
              <a:buClr>
                <a:schemeClr val="lt2"/>
              </a:buClr>
              <a:buSzPct val="100000"/>
              <a:buChar char="❏"/>
            </a:pPr>
            <a:r>
              <a:rPr lang="en" sz="1800">
                <a:solidFill>
                  <a:schemeClr val="lt2"/>
                </a:solidFill>
              </a:rPr>
              <a:t>Playable in 1st or 3rd person</a:t>
            </a:r>
          </a:p>
          <a:p>
            <a:pPr indent="-342900" lvl="1" marL="1371600" rtl="0">
              <a:spcBef>
                <a:spcPts val="0"/>
              </a:spcBef>
              <a:buClr>
                <a:schemeClr val="lt2"/>
              </a:buClr>
              <a:buSzPct val="100000"/>
              <a:buChar char="❏"/>
            </a:pPr>
            <a:r>
              <a:rPr lang="en" sz="1800">
                <a:solidFill>
                  <a:schemeClr val="lt2"/>
                </a:solidFill>
              </a:rPr>
              <a:t>Similar open environment </a:t>
            </a:r>
          </a:p>
          <a:p>
            <a:pPr rtl="0">
              <a:spcBef>
                <a:spcPts val="0"/>
              </a:spcBef>
              <a:buNone/>
            </a:pPr>
            <a:r>
              <a:t/>
            </a:r>
            <a:endParaRPr sz="1800">
              <a:solidFill>
                <a:schemeClr val="lt2"/>
              </a:solidFill>
            </a:endParaRPr>
          </a:p>
          <a:p>
            <a:pPr indent="0" lvl="0" marL="457200" rtl="0">
              <a:spcBef>
                <a:spcPts val="0"/>
              </a:spcBef>
              <a:buNone/>
            </a:pPr>
            <a:r>
              <a:rPr lang="en" sz="1800">
                <a:solidFill>
                  <a:schemeClr val="lt2"/>
                </a:solidFill>
              </a:rPr>
              <a:t>Witcher 3 map size is reported to be 3.5 times bigger than Skyrim and 1.5 times bigger than GTA V</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1" name="Shape 141"/>
        <p:cNvGrpSpPr/>
        <p:nvPr/>
      </p:nvGrpSpPr>
      <p:grpSpPr>
        <a:xfrm>
          <a:off x="0" y="0"/>
          <a:ext cx="0" cy="0"/>
          <a:chOff x="0" y="0"/>
          <a:chExt cx="0" cy="0"/>
        </a:xfrm>
      </p:grpSpPr>
      <p:sp>
        <p:nvSpPr>
          <p:cNvPr id="142" name="Shape 142"/>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Game Review</a:t>
            </a:r>
          </a:p>
        </p:txBody>
      </p:sp>
      <p:sp>
        <p:nvSpPr>
          <p:cNvPr id="143" name="Shape 143"/>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381000" lvl="0" marL="457200" rtl="0">
              <a:spcBef>
                <a:spcPts val="0"/>
              </a:spcBef>
              <a:buClr>
                <a:schemeClr val="lt2"/>
              </a:buClr>
              <a:buSzPct val="100000"/>
              <a:buChar char="❏"/>
            </a:pPr>
            <a:r>
              <a:rPr lang="en" sz="2400" u="sng">
                <a:solidFill>
                  <a:srgbClr val="990000"/>
                </a:solidFill>
              </a:rPr>
              <a:t>The Audience</a:t>
            </a:r>
            <a:r>
              <a:rPr lang="en" sz="2400"/>
              <a:t>: </a:t>
            </a:r>
          </a:p>
          <a:p>
            <a:pPr indent="-342900" lvl="1" marL="914400" rtl="0">
              <a:spcBef>
                <a:spcPts val="600"/>
              </a:spcBef>
              <a:buClr>
                <a:schemeClr val="lt2"/>
              </a:buClr>
              <a:buSzPct val="100000"/>
              <a:buChar char="❏"/>
            </a:pPr>
            <a:r>
              <a:rPr lang="en" sz="1800">
                <a:solidFill>
                  <a:schemeClr val="lt2"/>
                </a:solidFill>
              </a:rPr>
              <a:t>Adults because there are nude/sex scenes and blood/gore</a:t>
            </a:r>
          </a:p>
          <a:p>
            <a:pPr indent="-342900" lvl="1" marL="914400" rtl="0">
              <a:spcBef>
                <a:spcPts val="600"/>
              </a:spcBef>
              <a:buClr>
                <a:schemeClr val="lt2"/>
              </a:buClr>
              <a:buSzPct val="100000"/>
              <a:buChar char="❏"/>
            </a:pPr>
            <a:r>
              <a:rPr lang="en" sz="1800">
                <a:solidFill>
                  <a:schemeClr val="lt2"/>
                </a:solidFill>
              </a:rPr>
              <a:t>Fans of fantasy and scifi</a:t>
            </a:r>
          </a:p>
          <a:p>
            <a:pPr lvl="0" rtl="0">
              <a:spcBef>
                <a:spcPts val="0"/>
              </a:spcBef>
              <a:buNone/>
            </a:pPr>
            <a:r>
              <a:t/>
            </a:r>
            <a:endParaRPr sz="2400"/>
          </a:p>
          <a:p>
            <a:pPr indent="-381000" lvl="0" marL="457200" rtl="0">
              <a:spcBef>
                <a:spcPts val="0"/>
              </a:spcBef>
              <a:buClr>
                <a:schemeClr val="lt2"/>
              </a:buClr>
              <a:buSzPct val="100000"/>
              <a:buChar char="❏"/>
            </a:pPr>
            <a:r>
              <a:rPr lang="en" sz="2400" u="sng">
                <a:solidFill>
                  <a:srgbClr val="990000"/>
                </a:solidFill>
              </a:rPr>
              <a:t>The Mistakes</a:t>
            </a:r>
            <a:r>
              <a:rPr lang="en" sz="2400"/>
              <a:t>: </a:t>
            </a:r>
          </a:p>
          <a:p>
            <a:pPr indent="-342900" lvl="1" marL="914400" rtl="0">
              <a:spcBef>
                <a:spcPts val="0"/>
              </a:spcBef>
              <a:buClr>
                <a:schemeClr val="lt2"/>
              </a:buClr>
              <a:buSzPct val="100000"/>
              <a:buChar char="❏"/>
            </a:pPr>
            <a:r>
              <a:rPr lang="en" sz="1800">
                <a:solidFill>
                  <a:schemeClr val="lt2"/>
                </a:solidFill>
              </a:rPr>
              <a:t>The combat could have been more fast pace and more exciting but, it does have some sense of realness</a:t>
            </a:r>
          </a:p>
          <a:p>
            <a:pPr indent="-342900" lvl="1" marL="914400" rtl="0">
              <a:spcBef>
                <a:spcPts val="0"/>
              </a:spcBef>
              <a:buClr>
                <a:schemeClr val="lt2"/>
              </a:buClr>
              <a:buSzPct val="100000"/>
              <a:buChar char="❏"/>
            </a:pPr>
            <a:r>
              <a:rPr lang="en" sz="1800">
                <a:solidFill>
                  <a:schemeClr val="lt2"/>
                </a:solidFill>
              </a:rPr>
              <a:t>Also, for some gamers, the length and amount of dialogue scenes takes away from the excitement of the game. But, on the other hand, it helps immerse the player into the world and is a lot more entertaining than text</a:t>
            </a:r>
          </a:p>
          <a:p>
            <a:pPr>
              <a:spcBef>
                <a:spcPts val="0"/>
              </a:spcBef>
              <a:buNone/>
            </a:pPr>
            <a:r>
              <a:t/>
            </a:r>
            <a:endParaRP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7" name="Shape 147"/>
        <p:cNvGrpSpPr/>
        <p:nvPr/>
      </p:nvGrpSpPr>
      <p:grpSpPr>
        <a:xfrm>
          <a:off x="0" y="0"/>
          <a:ext cx="0" cy="0"/>
          <a:chOff x="0" y="0"/>
          <a:chExt cx="0" cy="0"/>
        </a:xfrm>
      </p:grpSpPr>
      <p:sp>
        <p:nvSpPr>
          <p:cNvPr id="148" name="Shape 148"/>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Overall Summary </a:t>
            </a:r>
          </a:p>
        </p:txBody>
      </p:sp>
      <p:sp>
        <p:nvSpPr>
          <p:cNvPr id="149" name="Shape 149"/>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381000" lvl="0" marL="457200" rtl="0">
              <a:spcBef>
                <a:spcPts val="0"/>
              </a:spcBef>
              <a:buClr>
                <a:schemeClr val="lt2"/>
              </a:buClr>
              <a:buSzPct val="100000"/>
              <a:buChar char="❏"/>
            </a:pPr>
            <a:r>
              <a:rPr lang="en" sz="2400" u="sng">
                <a:solidFill>
                  <a:srgbClr val="990000"/>
                </a:solidFill>
              </a:rPr>
              <a:t>Strengths</a:t>
            </a:r>
            <a:r>
              <a:rPr lang="en" sz="2400"/>
              <a:t>:</a:t>
            </a:r>
          </a:p>
          <a:p>
            <a:pPr indent="-342900" lvl="1" marL="914400" rtl="0">
              <a:spcBef>
                <a:spcPts val="0"/>
              </a:spcBef>
              <a:buClr>
                <a:schemeClr val="lt2"/>
              </a:buClr>
              <a:buSzPct val="100000"/>
              <a:buChar char="❏"/>
            </a:pPr>
            <a:r>
              <a:rPr lang="en" sz="1800">
                <a:solidFill>
                  <a:schemeClr val="lt2"/>
                </a:solidFill>
              </a:rPr>
              <a:t>Size of world</a:t>
            </a:r>
          </a:p>
          <a:p>
            <a:pPr indent="-342900" lvl="1" marL="914400" rtl="0">
              <a:spcBef>
                <a:spcPts val="0"/>
              </a:spcBef>
              <a:buClr>
                <a:schemeClr val="lt2"/>
              </a:buClr>
              <a:buSzPct val="100000"/>
              <a:buChar char="❏"/>
            </a:pPr>
            <a:r>
              <a:rPr lang="en" sz="1800">
                <a:solidFill>
                  <a:schemeClr val="lt2"/>
                </a:solidFill>
              </a:rPr>
              <a:t>Character development</a:t>
            </a:r>
          </a:p>
          <a:p>
            <a:pPr indent="-342900" lvl="1" marL="914400" rtl="0">
              <a:spcBef>
                <a:spcPts val="0"/>
              </a:spcBef>
              <a:buClr>
                <a:schemeClr val="lt2"/>
              </a:buClr>
              <a:buSzPct val="100000"/>
              <a:buChar char="❏"/>
            </a:pPr>
            <a:r>
              <a:rPr lang="en" sz="1800">
                <a:solidFill>
                  <a:schemeClr val="lt2"/>
                </a:solidFill>
              </a:rPr>
              <a:t>Hours of gameplay </a:t>
            </a:r>
          </a:p>
          <a:p>
            <a:pPr indent="-381000" lvl="0" marL="457200" rtl="0">
              <a:spcBef>
                <a:spcPts val="0"/>
              </a:spcBef>
              <a:buClr>
                <a:schemeClr val="lt2"/>
              </a:buClr>
              <a:buSzPct val="100000"/>
              <a:buChar char="❏"/>
            </a:pPr>
            <a:r>
              <a:rPr lang="en" sz="2400" u="sng">
                <a:solidFill>
                  <a:srgbClr val="990000"/>
                </a:solidFill>
              </a:rPr>
              <a:t>Weaknesses</a:t>
            </a:r>
            <a:r>
              <a:rPr lang="en" sz="2400"/>
              <a:t>:</a:t>
            </a:r>
          </a:p>
          <a:p>
            <a:pPr indent="-342900" lvl="1" marL="914400" rtl="0">
              <a:spcBef>
                <a:spcPts val="0"/>
              </a:spcBef>
              <a:buClr>
                <a:schemeClr val="lt2"/>
              </a:buClr>
              <a:buSzPct val="100000"/>
              <a:buChar char="❏"/>
            </a:pPr>
            <a:r>
              <a:rPr lang="en" sz="1800">
                <a:solidFill>
                  <a:schemeClr val="lt2"/>
                </a:solidFill>
              </a:rPr>
              <a:t>Combat</a:t>
            </a:r>
          </a:p>
          <a:p>
            <a:pPr indent="-342900" lvl="1" marL="914400" rtl="0">
              <a:spcBef>
                <a:spcPts val="0"/>
              </a:spcBef>
              <a:buClr>
                <a:schemeClr val="lt2"/>
              </a:buClr>
              <a:buSzPct val="100000"/>
              <a:buChar char="❏"/>
            </a:pPr>
            <a:r>
              <a:rPr lang="en" sz="1800">
                <a:solidFill>
                  <a:schemeClr val="lt2"/>
                </a:solidFill>
              </a:rPr>
              <a:t>Amount of dialogue</a:t>
            </a:r>
          </a:p>
          <a:p>
            <a:pPr indent="-342900" lvl="1" marL="914400" rtl="0">
              <a:spcBef>
                <a:spcPts val="0"/>
              </a:spcBef>
              <a:buClr>
                <a:schemeClr val="lt2"/>
              </a:buClr>
              <a:buSzPct val="100000"/>
              <a:buChar char="❏"/>
            </a:pPr>
            <a:r>
              <a:rPr lang="en" sz="1800">
                <a:solidFill>
                  <a:schemeClr val="lt2"/>
                </a:solidFill>
              </a:rPr>
              <a:t>Lack of multiplayer </a:t>
            </a:r>
          </a:p>
          <a:p>
            <a:pPr indent="-381000" lvl="0" marL="457200" rtl="0">
              <a:spcBef>
                <a:spcPts val="0"/>
              </a:spcBef>
              <a:buClr>
                <a:schemeClr val="lt2"/>
              </a:buClr>
              <a:buSzPct val="100000"/>
              <a:buChar char="❏"/>
            </a:pPr>
            <a:r>
              <a:rPr lang="en" sz="2400" u="sng">
                <a:solidFill>
                  <a:srgbClr val="990000"/>
                </a:solidFill>
              </a:rPr>
              <a:t>Is it worth the money?</a:t>
            </a:r>
            <a:r>
              <a:rPr lang="en" sz="2400"/>
              <a:t>:</a:t>
            </a:r>
          </a:p>
          <a:p>
            <a:pPr indent="-342900" lvl="1" marL="914400" rtl="0">
              <a:spcBef>
                <a:spcPts val="0"/>
              </a:spcBef>
              <a:buClr>
                <a:schemeClr val="lt2"/>
              </a:buClr>
              <a:buSzPct val="100000"/>
              <a:buChar char="❏"/>
            </a:pPr>
            <a:r>
              <a:rPr lang="en" sz="1800">
                <a:solidFill>
                  <a:schemeClr val="lt2"/>
                </a:solidFill>
              </a:rPr>
              <a:t>Yes, if you like storytelling and don’t mind long cutscenes</a:t>
            </a:r>
            <a:r>
              <a:rPr lang="en">
                <a:solidFill>
                  <a:schemeClr val="lt2"/>
                </a:solidFill>
              </a:rPr>
              <a:t> </a:t>
            </a:r>
          </a:p>
          <a:p>
            <a:pPr indent="-381000" lvl="0" marL="457200" rtl="0">
              <a:spcBef>
                <a:spcPts val="0"/>
              </a:spcBef>
              <a:buClr>
                <a:schemeClr val="lt2"/>
              </a:buClr>
              <a:buSzPct val="100000"/>
              <a:buChar char="❏"/>
            </a:pPr>
            <a:r>
              <a:rPr lang="en" sz="2400" u="sng">
                <a:solidFill>
                  <a:srgbClr val="990000"/>
                </a:solidFill>
              </a:rPr>
              <a:t>Suggested Improvements</a:t>
            </a:r>
            <a:r>
              <a:rPr lang="en" sz="2400"/>
              <a:t>:</a:t>
            </a:r>
          </a:p>
          <a:p>
            <a:pPr indent="-342900" lvl="1" marL="914400">
              <a:spcBef>
                <a:spcPts val="0"/>
              </a:spcBef>
              <a:buClr>
                <a:schemeClr val="lt2"/>
              </a:buClr>
              <a:buSzPct val="100000"/>
              <a:buChar char="❏"/>
            </a:pPr>
            <a:r>
              <a:rPr lang="en" sz="1800">
                <a:solidFill>
                  <a:schemeClr val="lt2"/>
                </a:solidFill>
              </a:rPr>
              <a:t>Change the combat system</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3" name="Shape 153"/>
        <p:cNvGrpSpPr/>
        <p:nvPr/>
      </p:nvGrpSpPr>
      <p:grpSpPr>
        <a:xfrm>
          <a:off x="0" y="0"/>
          <a:ext cx="0" cy="0"/>
          <a:chOff x="0" y="0"/>
          <a:chExt cx="0" cy="0"/>
        </a:xfrm>
      </p:grpSpPr>
      <p:sp>
        <p:nvSpPr>
          <p:cNvPr id="154" name="Shape 154"/>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Sources</a:t>
            </a:r>
          </a:p>
        </p:txBody>
      </p:sp>
      <p:sp>
        <p:nvSpPr>
          <p:cNvPr id="155" name="Shape 155"/>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342900" lvl="0" marL="457200" rtl="0">
              <a:spcBef>
                <a:spcPts val="0"/>
              </a:spcBef>
              <a:buClr>
                <a:schemeClr val="lt2"/>
              </a:buClr>
              <a:buSzPct val="100000"/>
              <a:buChar char="❏"/>
            </a:pPr>
            <a:r>
              <a:rPr lang="en" sz="1800" u="sng">
                <a:solidFill>
                  <a:schemeClr val="hlink"/>
                </a:solidFill>
                <a:hlinkClick r:id="rId3"/>
              </a:rPr>
              <a:t>http://www.techtimes.com/articles/50240/20150502/the-witcher-3-is-how-big-we-break-down-the-size-of-cd-projekt-reds-ambitious-rpg.htm</a:t>
            </a:r>
          </a:p>
          <a:p>
            <a:pPr indent="-342900" lvl="0" marL="457200" rtl="0">
              <a:spcBef>
                <a:spcPts val="0"/>
              </a:spcBef>
              <a:buClr>
                <a:schemeClr val="lt2"/>
              </a:buClr>
              <a:buSzPct val="100000"/>
              <a:buChar char="❏"/>
            </a:pPr>
            <a:r>
              <a:rPr lang="en" sz="1800" u="sng">
                <a:solidFill>
                  <a:schemeClr val="hlink"/>
                </a:solidFill>
                <a:hlinkClick r:id="rId4"/>
              </a:rPr>
              <a:t>http://en.cdprojektred.com/support/tw3-system-requirements/</a:t>
            </a:r>
          </a:p>
          <a:p>
            <a:pPr indent="-342900" lvl="0" marL="457200" rtl="0">
              <a:spcBef>
                <a:spcPts val="0"/>
              </a:spcBef>
              <a:buClr>
                <a:schemeClr val="lt2"/>
              </a:buClr>
              <a:buSzPct val="100000"/>
              <a:buChar char="❏"/>
            </a:pPr>
            <a:r>
              <a:rPr lang="en" sz="1800" u="sng">
                <a:solidFill>
                  <a:schemeClr val="hlink"/>
                </a:solidFill>
                <a:hlinkClick r:id="rId5"/>
              </a:rPr>
              <a:t>https://en.wikipedia.org/wiki/The_Witcher_3:_Wild_Hunt</a:t>
            </a:r>
          </a:p>
          <a:p>
            <a:pPr indent="-342900" lvl="0" marL="457200">
              <a:spcBef>
                <a:spcPts val="0"/>
              </a:spcBef>
              <a:buClr>
                <a:schemeClr val="lt2"/>
              </a:buClr>
              <a:buChar char="❏"/>
            </a:pPr>
            <a:r>
              <a:t/>
            </a:r>
            <a:endParaRPr sz="1800">
              <a:solidFill>
                <a:schemeClr val="lt2"/>
              </a:solidFill>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 name="Shape 35"/>
        <p:cNvGrpSpPr/>
        <p:nvPr/>
      </p:nvGrpSpPr>
      <p:grpSpPr>
        <a:xfrm>
          <a:off x="0" y="0"/>
          <a:ext cx="0" cy="0"/>
          <a:chOff x="0" y="0"/>
          <a:chExt cx="0" cy="0"/>
        </a:xfrm>
      </p:grpSpPr>
      <p:sp>
        <p:nvSpPr>
          <p:cNvPr id="36" name="Shape 36"/>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Basis Information</a:t>
            </a:r>
          </a:p>
        </p:txBody>
      </p:sp>
      <p:sp>
        <p:nvSpPr>
          <p:cNvPr id="37" name="Shape 37"/>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381000" lvl="0" marL="457200" rtl="0">
              <a:spcBef>
                <a:spcPts val="0"/>
              </a:spcBef>
              <a:buClr>
                <a:schemeClr val="lt2"/>
              </a:buClr>
              <a:buSzPct val="100000"/>
              <a:buChar char="❏"/>
            </a:pPr>
            <a:r>
              <a:rPr lang="en" sz="2400" u="sng">
                <a:solidFill>
                  <a:srgbClr val="990000"/>
                </a:solidFill>
              </a:rPr>
              <a:t>Created by</a:t>
            </a:r>
            <a:r>
              <a:rPr lang="en" sz="2400">
                <a:solidFill>
                  <a:schemeClr val="lt2"/>
                </a:solidFill>
              </a:rPr>
              <a:t>: Polish developer CD Projekt RED</a:t>
            </a:r>
          </a:p>
          <a:p>
            <a:pPr indent="-228600" lvl="1" marL="914400" rtl="0">
              <a:spcBef>
                <a:spcPts val="600"/>
              </a:spcBef>
              <a:buClr>
                <a:schemeClr val="lt2"/>
              </a:buClr>
              <a:buChar char="❏"/>
            </a:pPr>
            <a:r>
              <a:rPr lang="en" u="sng">
                <a:solidFill>
                  <a:srgbClr val="990000"/>
                </a:solidFill>
              </a:rPr>
              <a:t>Engine</a:t>
            </a:r>
            <a:r>
              <a:rPr lang="en">
                <a:solidFill>
                  <a:schemeClr val="lt2"/>
                </a:solidFill>
              </a:rPr>
              <a:t>:REDengine 3</a:t>
            </a:r>
          </a:p>
          <a:p>
            <a:pPr lvl="0" rtl="0">
              <a:spcBef>
                <a:spcPts val="0"/>
              </a:spcBef>
              <a:buNone/>
            </a:pPr>
            <a:r>
              <a:t/>
            </a:r>
            <a:endParaRPr sz="2400">
              <a:solidFill>
                <a:schemeClr val="lt2"/>
              </a:solidFill>
            </a:endParaRPr>
          </a:p>
          <a:p>
            <a:pPr indent="-381000" lvl="0" marL="457200" rtl="0">
              <a:spcBef>
                <a:spcPts val="0"/>
              </a:spcBef>
              <a:buClr>
                <a:schemeClr val="lt2"/>
              </a:buClr>
              <a:buSzPct val="100000"/>
              <a:buChar char="❏"/>
            </a:pPr>
            <a:r>
              <a:rPr lang="en" sz="2400" u="sng">
                <a:solidFill>
                  <a:srgbClr val="990000"/>
                </a:solidFill>
              </a:rPr>
              <a:t>Type of Game</a:t>
            </a:r>
            <a:r>
              <a:rPr lang="en" sz="2400">
                <a:solidFill>
                  <a:schemeClr val="lt2"/>
                </a:solidFill>
              </a:rPr>
              <a:t>:  3rd person action role playing with an open world environment  </a:t>
            </a:r>
          </a:p>
          <a:p>
            <a:pPr lvl="0" rtl="0">
              <a:spcBef>
                <a:spcPts val="0"/>
              </a:spcBef>
              <a:buNone/>
            </a:pPr>
            <a:r>
              <a:t/>
            </a:r>
            <a:endParaRPr sz="2400">
              <a:solidFill>
                <a:schemeClr val="lt2"/>
              </a:solidFill>
            </a:endParaRPr>
          </a:p>
          <a:p>
            <a:pPr indent="-381000" lvl="0" marL="457200" rtl="0">
              <a:spcBef>
                <a:spcPts val="0"/>
              </a:spcBef>
              <a:buClr>
                <a:schemeClr val="lt2"/>
              </a:buClr>
              <a:buSzPct val="100000"/>
              <a:buChar char="❏"/>
            </a:pPr>
            <a:r>
              <a:rPr lang="en" sz="2400" u="sng">
                <a:solidFill>
                  <a:srgbClr val="990000"/>
                </a:solidFill>
              </a:rPr>
              <a:t>Price</a:t>
            </a:r>
            <a:r>
              <a:rPr lang="en" sz="2400">
                <a:solidFill>
                  <a:schemeClr val="lt2"/>
                </a:solidFill>
              </a:rPr>
              <a:t>: $60 for PS4</a:t>
            </a:r>
          </a:p>
          <a:p>
            <a:pPr indent="-381000" lvl="1" marL="914400" rtl="0">
              <a:spcBef>
                <a:spcPts val="0"/>
              </a:spcBef>
              <a:buClr>
                <a:schemeClr val="lt2"/>
              </a:buClr>
              <a:buSzPct val="80000"/>
              <a:buChar char="❏"/>
            </a:pPr>
            <a:r>
              <a:rPr lang="en">
                <a:solidFill>
                  <a:schemeClr val="lt2"/>
                </a:solidFill>
              </a:rPr>
              <a:t>Also available for Xbox One and PC</a:t>
            </a:r>
          </a:p>
          <a:p>
            <a:pPr lvl="0">
              <a:spcBef>
                <a:spcPts val="0"/>
              </a:spcBef>
              <a:buNone/>
            </a:pPr>
            <a:r>
              <a:t/>
            </a:r>
            <a:endParaRPr sz="2400">
              <a:solidFill>
                <a:schemeClr val="lt2"/>
              </a:solidFill>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 name="Shape 41"/>
        <p:cNvGrpSpPr/>
        <p:nvPr/>
      </p:nvGrpSpPr>
      <p:grpSpPr>
        <a:xfrm>
          <a:off x="0" y="0"/>
          <a:ext cx="0" cy="0"/>
          <a:chOff x="0" y="0"/>
          <a:chExt cx="0" cy="0"/>
        </a:xfrm>
      </p:grpSpPr>
      <p:sp>
        <p:nvSpPr>
          <p:cNvPr id="42" name="Shape 42"/>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Hardware Requirements</a:t>
            </a:r>
          </a:p>
        </p:txBody>
      </p:sp>
      <p:sp>
        <p:nvSpPr>
          <p:cNvPr id="43" name="Shape 43"/>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381000" lvl="0" marL="457200" rtl="0">
              <a:spcBef>
                <a:spcPts val="0"/>
              </a:spcBef>
              <a:buClr>
                <a:schemeClr val="lt2"/>
              </a:buClr>
              <a:buSzPct val="100000"/>
              <a:buChar char="❏"/>
            </a:pPr>
            <a:r>
              <a:rPr lang="en" sz="2400" u="sng">
                <a:solidFill>
                  <a:srgbClr val="990000"/>
                </a:solidFill>
              </a:rPr>
              <a:t>Minimum</a:t>
            </a:r>
            <a:r>
              <a:rPr lang="en" sz="2400">
                <a:solidFill>
                  <a:schemeClr val="lt2"/>
                </a:solidFill>
              </a:rPr>
              <a:t>:</a:t>
            </a:r>
          </a:p>
          <a:p>
            <a:pPr rtl="0">
              <a:lnSpc>
                <a:spcPct val="116666"/>
              </a:lnSpc>
              <a:spcBef>
                <a:spcPts val="0"/>
              </a:spcBef>
              <a:buNone/>
            </a:pPr>
            <a:r>
              <a:rPr b="1" lang="en" sz="2400" u="sng">
                <a:solidFill>
                  <a:srgbClr val="FFFFFF"/>
                </a:solidFill>
              </a:rPr>
              <a:t>OS</a:t>
            </a:r>
            <a:r>
              <a:rPr b="1" lang="en" sz="2400">
                <a:solidFill>
                  <a:schemeClr val="lt2"/>
                </a:solidFill>
              </a:rPr>
              <a:t>:</a:t>
            </a:r>
            <a:r>
              <a:rPr lang="en" sz="2400">
                <a:solidFill>
                  <a:schemeClr val="lt2"/>
                </a:solidFill>
              </a:rPr>
              <a:t> </a:t>
            </a:r>
            <a:r>
              <a:rPr lang="en" sz="1800">
                <a:solidFill>
                  <a:schemeClr val="lt2"/>
                </a:solidFill>
              </a:rPr>
              <a:t>64-bit Windows 7 or 64-bit Windows 8 (8.1). DirectX 11 is necessary to run the game.</a:t>
            </a:r>
          </a:p>
          <a:p>
            <a:pPr rtl="0">
              <a:lnSpc>
                <a:spcPct val="116666"/>
              </a:lnSpc>
              <a:spcBef>
                <a:spcPts val="0"/>
              </a:spcBef>
              <a:buNone/>
            </a:pPr>
            <a:r>
              <a:rPr b="1" lang="en" sz="2400" u="sng">
                <a:solidFill>
                  <a:srgbClr val="FFFFFF"/>
                </a:solidFill>
              </a:rPr>
              <a:t>Processor</a:t>
            </a:r>
            <a:r>
              <a:rPr b="1" lang="en" sz="2400">
                <a:solidFill>
                  <a:schemeClr val="lt2"/>
                </a:solidFill>
              </a:rPr>
              <a:t>:</a:t>
            </a:r>
            <a:r>
              <a:rPr lang="en" sz="2400">
                <a:solidFill>
                  <a:schemeClr val="lt2"/>
                </a:solidFill>
              </a:rPr>
              <a:t> </a:t>
            </a:r>
            <a:r>
              <a:rPr lang="en" sz="1800">
                <a:solidFill>
                  <a:schemeClr val="lt2"/>
                </a:solidFill>
              </a:rPr>
              <a:t>Intel CPU Core i5-2500K 3.3GHz, AMD CPU Phenom II X4 940</a:t>
            </a:r>
          </a:p>
          <a:p>
            <a:pPr rtl="0">
              <a:lnSpc>
                <a:spcPct val="116666"/>
              </a:lnSpc>
              <a:spcBef>
                <a:spcPts val="0"/>
              </a:spcBef>
              <a:buNone/>
            </a:pPr>
            <a:r>
              <a:rPr b="1" lang="en" sz="2400" u="sng">
                <a:solidFill>
                  <a:srgbClr val="FFFFFF"/>
                </a:solidFill>
              </a:rPr>
              <a:t>Graphics</a:t>
            </a:r>
            <a:r>
              <a:rPr b="1" lang="en" sz="2400">
                <a:solidFill>
                  <a:schemeClr val="lt2"/>
                </a:solidFill>
              </a:rPr>
              <a:t>:</a:t>
            </a:r>
            <a:r>
              <a:rPr lang="en" sz="2400">
                <a:solidFill>
                  <a:schemeClr val="lt2"/>
                </a:solidFill>
              </a:rPr>
              <a:t> </a:t>
            </a:r>
            <a:r>
              <a:rPr lang="en" sz="1800">
                <a:solidFill>
                  <a:schemeClr val="lt2"/>
                </a:solidFill>
              </a:rPr>
              <a:t>Nvidia GPU GeForce GTX 660 or AMD GPU Radeon HD 7870</a:t>
            </a:r>
            <a:r>
              <a:rPr lang="en" sz="2400">
                <a:solidFill>
                  <a:schemeClr val="lt2"/>
                </a:solidFill>
              </a:rPr>
              <a:t> </a:t>
            </a:r>
          </a:p>
          <a:p>
            <a:pPr rtl="0">
              <a:lnSpc>
                <a:spcPct val="116666"/>
              </a:lnSpc>
              <a:spcBef>
                <a:spcPts val="0"/>
              </a:spcBef>
              <a:buNone/>
            </a:pPr>
            <a:r>
              <a:rPr b="1" lang="en" sz="2400" u="sng">
                <a:solidFill>
                  <a:srgbClr val="FFFFFF"/>
                </a:solidFill>
              </a:rPr>
              <a:t>RAM</a:t>
            </a:r>
            <a:r>
              <a:rPr b="1" lang="en" sz="2400">
                <a:solidFill>
                  <a:schemeClr val="lt2"/>
                </a:solidFill>
              </a:rPr>
              <a:t>:</a:t>
            </a:r>
            <a:r>
              <a:rPr lang="en" sz="2400">
                <a:solidFill>
                  <a:schemeClr val="lt2"/>
                </a:solidFill>
              </a:rPr>
              <a:t> </a:t>
            </a:r>
            <a:r>
              <a:rPr lang="en" sz="1800">
                <a:solidFill>
                  <a:schemeClr val="lt2"/>
                </a:solidFill>
              </a:rPr>
              <a:t>6GB</a:t>
            </a:r>
          </a:p>
          <a:p>
            <a:pPr rtl="0">
              <a:lnSpc>
                <a:spcPct val="116666"/>
              </a:lnSpc>
              <a:spcBef>
                <a:spcPts val="0"/>
              </a:spcBef>
              <a:buNone/>
            </a:pPr>
            <a:r>
              <a:rPr b="1" lang="en" sz="2400" u="sng">
                <a:solidFill>
                  <a:srgbClr val="FFFFFF"/>
                </a:solidFill>
              </a:rPr>
              <a:t>Disk space</a:t>
            </a:r>
            <a:r>
              <a:rPr b="1" lang="en" sz="2400">
                <a:solidFill>
                  <a:schemeClr val="lt2"/>
                </a:solidFill>
              </a:rPr>
              <a:t>:</a:t>
            </a:r>
            <a:r>
              <a:rPr lang="en" sz="2400">
                <a:solidFill>
                  <a:schemeClr val="lt2"/>
                </a:solidFill>
              </a:rPr>
              <a:t> </a:t>
            </a:r>
            <a:r>
              <a:rPr lang="en" sz="1800">
                <a:solidFill>
                  <a:schemeClr val="lt2"/>
                </a:solidFill>
              </a:rPr>
              <a:t>40 GB</a:t>
            </a:r>
          </a:p>
          <a:p>
            <a:pPr lvl="0">
              <a:spcBef>
                <a:spcPts val="0"/>
              </a:spcBef>
              <a:buNone/>
            </a:pPr>
            <a:r>
              <a:t/>
            </a:r>
            <a:endParaRPr sz="2400">
              <a:solidFill>
                <a:schemeClr val="lt2"/>
              </a:solidFill>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 name="Shape 47"/>
        <p:cNvGrpSpPr/>
        <p:nvPr/>
      </p:nvGrpSpPr>
      <p:grpSpPr>
        <a:xfrm>
          <a:off x="0" y="0"/>
          <a:ext cx="0" cy="0"/>
          <a:chOff x="0" y="0"/>
          <a:chExt cx="0" cy="0"/>
        </a:xfrm>
      </p:grpSpPr>
      <p:sp>
        <p:nvSpPr>
          <p:cNvPr id="48" name="Shape 48"/>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Hardware Requirements </a:t>
            </a:r>
          </a:p>
        </p:txBody>
      </p:sp>
      <p:sp>
        <p:nvSpPr>
          <p:cNvPr id="49" name="Shape 49"/>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381000" lvl="0" marL="457200" rtl="0">
              <a:spcBef>
                <a:spcPts val="0"/>
              </a:spcBef>
              <a:buClr>
                <a:schemeClr val="lt2"/>
              </a:buClr>
              <a:buSzPct val="100000"/>
              <a:buChar char="❏"/>
            </a:pPr>
            <a:r>
              <a:rPr lang="en" sz="2400" u="sng">
                <a:solidFill>
                  <a:srgbClr val="990000"/>
                </a:solidFill>
              </a:rPr>
              <a:t>Recommended</a:t>
            </a:r>
            <a:r>
              <a:rPr lang="en" sz="2400">
                <a:solidFill>
                  <a:schemeClr val="lt2"/>
                </a:solidFill>
              </a:rPr>
              <a:t>:</a:t>
            </a:r>
          </a:p>
          <a:p>
            <a:pPr lvl="0" rtl="0">
              <a:lnSpc>
                <a:spcPct val="116666"/>
              </a:lnSpc>
              <a:spcBef>
                <a:spcPts val="0"/>
              </a:spcBef>
              <a:buNone/>
            </a:pPr>
            <a:r>
              <a:rPr b="1" lang="en" sz="2400" u="sng">
                <a:solidFill>
                  <a:srgbClr val="FFFFFF"/>
                </a:solidFill>
              </a:rPr>
              <a:t>OS</a:t>
            </a:r>
            <a:r>
              <a:rPr b="1" lang="en" sz="2400">
                <a:solidFill>
                  <a:schemeClr val="lt2"/>
                </a:solidFill>
              </a:rPr>
              <a:t>:</a:t>
            </a:r>
            <a:r>
              <a:rPr lang="en" sz="1800">
                <a:solidFill>
                  <a:schemeClr val="lt2"/>
                </a:solidFill>
              </a:rPr>
              <a:t> 64-bit Windows 7 or 64-bit Windows 8 (8.1). DirectX 11 is necessary to run the game.</a:t>
            </a:r>
          </a:p>
          <a:p>
            <a:pPr lvl="0" rtl="0">
              <a:lnSpc>
                <a:spcPct val="116666"/>
              </a:lnSpc>
              <a:spcBef>
                <a:spcPts val="0"/>
              </a:spcBef>
              <a:buClr>
                <a:schemeClr val="dk1"/>
              </a:buClr>
              <a:buSzPct val="45833"/>
              <a:buFont typeface="Arial"/>
              <a:buNone/>
            </a:pPr>
            <a:r>
              <a:rPr b="1" lang="en" sz="2400" u="sng">
                <a:solidFill>
                  <a:srgbClr val="FFFFFF"/>
                </a:solidFill>
              </a:rPr>
              <a:t>Processor</a:t>
            </a:r>
            <a:r>
              <a:rPr b="1" lang="en" sz="2400">
                <a:solidFill>
                  <a:schemeClr val="lt2"/>
                </a:solidFill>
              </a:rPr>
              <a:t>:</a:t>
            </a:r>
            <a:r>
              <a:rPr lang="en" sz="1800">
                <a:solidFill>
                  <a:schemeClr val="lt2"/>
                </a:solidFill>
              </a:rPr>
              <a:t> Intel CPU Core i7 3770 3,4 GHz, AMD CPU AMD FX-8350 4 GHz</a:t>
            </a:r>
          </a:p>
          <a:p>
            <a:pPr lvl="0" rtl="0">
              <a:lnSpc>
                <a:spcPct val="116666"/>
              </a:lnSpc>
              <a:spcBef>
                <a:spcPts val="0"/>
              </a:spcBef>
              <a:buClr>
                <a:schemeClr val="dk1"/>
              </a:buClr>
              <a:buSzPct val="45833"/>
              <a:buFont typeface="Arial"/>
              <a:buNone/>
            </a:pPr>
            <a:r>
              <a:rPr b="1" lang="en" sz="2400" u="sng">
                <a:solidFill>
                  <a:srgbClr val="FFFFFF"/>
                </a:solidFill>
              </a:rPr>
              <a:t>Graphics</a:t>
            </a:r>
            <a:r>
              <a:rPr b="1" lang="en" sz="2400">
                <a:solidFill>
                  <a:schemeClr val="lt2"/>
                </a:solidFill>
              </a:rPr>
              <a:t>:</a:t>
            </a:r>
            <a:r>
              <a:rPr lang="en" sz="1800">
                <a:solidFill>
                  <a:schemeClr val="lt2"/>
                </a:solidFill>
              </a:rPr>
              <a:t> Nvidia GPU GeForce GTX 770 or AMD GPU Radeon R9 290</a:t>
            </a:r>
          </a:p>
          <a:p>
            <a:pPr lvl="0" rtl="0">
              <a:lnSpc>
                <a:spcPct val="116666"/>
              </a:lnSpc>
              <a:spcBef>
                <a:spcPts val="0"/>
              </a:spcBef>
              <a:buClr>
                <a:schemeClr val="dk1"/>
              </a:buClr>
              <a:buSzPct val="45833"/>
              <a:buFont typeface="Arial"/>
              <a:buNone/>
            </a:pPr>
            <a:r>
              <a:rPr b="1" lang="en" sz="2400" u="sng">
                <a:solidFill>
                  <a:srgbClr val="FFFFFF"/>
                </a:solidFill>
              </a:rPr>
              <a:t>RAM</a:t>
            </a:r>
            <a:r>
              <a:rPr b="1" lang="en" sz="2400">
                <a:solidFill>
                  <a:schemeClr val="lt2"/>
                </a:solidFill>
              </a:rPr>
              <a:t>:</a:t>
            </a:r>
            <a:r>
              <a:rPr lang="en" sz="1800">
                <a:solidFill>
                  <a:schemeClr val="lt2"/>
                </a:solidFill>
              </a:rPr>
              <a:t> 6GB</a:t>
            </a:r>
          </a:p>
          <a:p>
            <a:pPr lvl="0" rtl="0">
              <a:lnSpc>
                <a:spcPct val="116666"/>
              </a:lnSpc>
              <a:spcBef>
                <a:spcPts val="0"/>
              </a:spcBef>
              <a:buClr>
                <a:schemeClr val="dk1"/>
              </a:buClr>
              <a:buSzPct val="45833"/>
              <a:buFont typeface="Arial"/>
              <a:buNone/>
            </a:pPr>
            <a:r>
              <a:rPr b="1" lang="en" sz="2400" u="sng">
                <a:solidFill>
                  <a:srgbClr val="FFFFFF"/>
                </a:solidFill>
              </a:rPr>
              <a:t>Disk space</a:t>
            </a:r>
            <a:r>
              <a:rPr b="1" lang="en" sz="2400">
                <a:solidFill>
                  <a:schemeClr val="lt2"/>
                </a:solidFill>
              </a:rPr>
              <a:t>:</a:t>
            </a:r>
            <a:r>
              <a:rPr lang="en" sz="1800">
                <a:solidFill>
                  <a:schemeClr val="lt2"/>
                </a:solidFill>
              </a:rPr>
              <a:t> 40 GB</a:t>
            </a:r>
          </a:p>
          <a:p>
            <a:pPr>
              <a:spcBef>
                <a:spcPts val="0"/>
              </a:spcBef>
              <a:buNone/>
            </a:pPr>
            <a:r>
              <a:t/>
            </a:r>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Game Installation</a:t>
            </a:r>
          </a:p>
        </p:txBody>
      </p:sp>
      <p:sp>
        <p:nvSpPr>
          <p:cNvPr id="55" name="Shape 55"/>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381000" lvl="0" marL="457200" rtl="0">
              <a:spcBef>
                <a:spcPts val="0"/>
              </a:spcBef>
              <a:buClr>
                <a:schemeClr val="lt2"/>
              </a:buClr>
              <a:buSzPct val="100000"/>
              <a:buChar char="❏"/>
            </a:pPr>
            <a:r>
              <a:rPr lang="en" sz="2400">
                <a:solidFill>
                  <a:schemeClr val="lt2"/>
                </a:solidFill>
              </a:rPr>
              <a:t>Put disc into the PS4</a:t>
            </a:r>
          </a:p>
          <a:p>
            <a:pPr lvl="0" rtl="0">
              <a:spcBef>
                <a:spcPts val="0"/>
              </a:spcBef>
              <a:buNone/>
            </a:pPr>
            <a:r>
              <a:t/>
            </a:r>
            <a:endParaRPr sz="2400">
              <a:solidFill>
                <a:schemeClr val="lt2"/>
              </a:solidFill>
            </a:endParaRPr>
          </a:p>
          <a:p>
            <a:pPr indent="-381000" lvl="0" marL="457200" rtl="0">
              <a:spcBef>
                <a:spcPts val="0"/>
              </a:spcBef>
              <a:buClr>
                <a:schemeClr val="lt2"/>
              </a:buClr>
              <a:buSzPct val="100000"/>
              <a:buChar char="❏"/>
            </a:pPr>
            <a:r>
              <a:rPr lang="en" sz="2400">
                <a:solidFill>
                  <a:schemeClr val="lt2"/>
                </a:solidFill>
              </a:rPr>
              <a:t>Wait for patch to download</a:t>
            </a:r>
          </a:p>
          <a:p>
            <a:pPr indent="-381000" lvl="1" marL="914400" rtl="0">
              <a:spcBef>
                <a:spcPts val="0"/>
              </a:spcBef>
              <a:buClr>
                <a:schemeClr val="lt2"/>
              </a:buClr>
              <a:buSzPct val="80000"/>
              <a:buChar char="❏"/>
            </a:pPr>
            <a:r>
              <a:rPr lang="en">
                <a:solidFill>
                  <a:schemeClr val="lt2"/>
                </a:solidFill>
              </a:rPr>
              <a:t>Current patch version 1.08 as of August 7, 2015</a:t>
            </a:r>
          </a:p>
          <a:p>
            <a:pPr lvl="0" rtl="0">
              <a:spcBef>
                <a:spcPts val="0"/>
              </a:spcBef>
              <a:buNone/>
            </a:pPr>
            <a:r>
              <a:t/>
            </a:r>
            <a:endParaRPr sz="2400">
              <a:solidFill>
                <a:schemeClr val="lt2"/>
              </a:solidFill>
            </a:endParaRPr>
          </a:p>
          <a:p>
            <a:pPr indent="-381000" lvl="0" marL="457200" rtl="0">
              <a:spcBef>
                <a:spcPts val="0"/>
              </a:spcBef>
              <a:buClr>
                <a:schemeClr val="lt2"/>
              </a:buClr>
              <a:buSzPct val="100000"/>
              <a:buChar char="❏"/>
            </a:pPr>
            <a:r>
              <a:rPr lang="en" sz="2400">
                <a:solidFill>
                  <a:schemeClr val="lt2"/>
                </a:solidFill>
              </a:rPr>
              <a:t>Start game</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x="0" y="0"/>
          <a:ext cx="0" cy="0"/>
          <a:chOff x="0" y="0"/>
          <a:chExt cx="0" cy="0"/>
        </a:xfrm>
      </p:grpSpPr>
      <p:sp>
        <p:nvSpPr>
          <p:cNvPr id="60" name="Shape 60"/>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Game Description</a:t>
            </a:r>
          </a:p>
        </p:txBody>
      </p:sp>
      <p:sp>
        <p:nvSpPr>
          <p:cNvPr id="61" name="Shape 61"/>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381000" lvl="0" marL="457200" rtl="0">
              <a:spcBef>
                <a:spcPts val="0"/>
              </a:spcBef>
              <a:buClr>
                <a:schemeClr val="lt2"/>
              </a:buClr>
              <a:buSzPct val="100000"/>
              <a:buChar char="❏"/>
            </a:pPr>
            <a:r>
              <a:rPr lang="en" sz="2400" u="sng">
                <a:solidFill>
                  <a:srgbClr val="990000"/>
                </a:solidFill>
              </a:rPr>
              <a:t>Storyline</a:t>
            </a:r>
            <a:r>
              <a:rPr lang="en" sz="2400">
                <a:solidFill>
                  <a:schemeClr val="lt2"/>
                </a:solidFill>
              </a:rPr>
              <a:t>: Based on a series of  fantasy novels written by Polish author Andrzej Sapkowski. The games take place after the events in the novels.</a:t>
            </a:r>
          </a:p>
          <a:p>
            <a:pPr lvl="0" rtl="0">
              <a:spcBef>
                <a:spcPts val="0"/>
              </a:spcBef>
              <a:buNone/>
            </a:pPr>
            <a:r>
              <a:t/>
            </a:r>
            <a:endParaRPr sz="2400">
              <a:solidFill>
                <a:schemeClr val="lt2"/>
              </a:solidFill>
            </a:endParaRPr>
          </a:p>
          <a:p>
            <a:pPr indent="-381000" lvl="0" marL="457200">
              <a:spcBef>
                <a:spcPts val="0"/>
              </a:spcBef>
              <a:buSzPct val="100000"/>
              <a:buChar char="❏"/>
            </a:pPr>
            <a:r>
              <a:rPr lang="en" sz="2400" u="sng">
                <a:solidFill>
                  <a:srgbClr val="990000"/>
                </a:solidFill>
              </a:rPr>
              <a:t>Player’s role</a:t>
            </a:r>
            <a:r>
              <a:rPr lang="en" sz="2400">
                <a:solidFill>
                  <a:schemeClr val="lt2"/>
                </a:solidFill>
              </a:rPr>
              <a:t>: Geralt of Rivia who is on a journey to search for Ciri, who is like a daughter to him. The demonic entity, The Wild Hunt is also after her for unknown reasons. Geralt is a master swordsmen and has several magical powers. </a:t>
            </a:r>
            <a:r>
              <a:rPr lang="en" sz="2400"/>
              <a:t>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0"/>
            <a:ext cx="9144000" cy="5143500"/>
          </a:xfrm>
          <a:prstGeom prst="rect">
            <a:avLst/>
          </a:prstGeom>
          <a:noFill/>
          <a:ln>
            <a:noFill/>
          </a:ln>
        </p:spPr>
      </p:pic>
      <p:sp>
        <p:nvSpPr>
          <p:cNvPr id="67" name="Shape 67"/>
          <p:cNvSpPr/>
          <p:nvPr/>
        </p:nvSpPr>
        <p:spPr>
          <a:xfrm>
            <a:off x="107275" y="93900"/>
            <a:ext cx="2183400" cy="902399"/>
          </a:xfrm>
          <a:prstGeom prst="ellipse">
            <a:avLst/>
          </a:prstGeom>
          <a:noFill/>
          <a:ln cap="flat" cmpd="sng" w="38100">
            <a:solidFill>
              <a:srgbClr val="FF0000"/>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cxnSp>
        <p:nvCxnSpPr>
          <p:cNvPr id="68" name="Shape 68"/>
          <p:cNvCxnSpPr>
            <a:stCxn id="69" idx="1"/>
            <a:endCxn id="67" idx="6"/>
          </p:cNvCxnSpPr>
          <p:nvPr/>
        </p:nvCxnSpPr>
        <p:spPr>
          <a:xfrm rot="10800000">
            <a:off x="2290650" y="545162"/>
            <a:ext cx="764700" cy="105000"/>
          </a:xfrm>
          <a:prstGeom prst="straightConnector1">
            <a:avLst/>
          </a:prstGeom>
          <a:noFill/>
          <a:ln cap="flat" cmpd="sng" w="38100">
            <a:solidFill>
              <a:srgbClr val="FF0000"/>
            </a:solidFill>
            <a:prstDash val="solid"/>
            <a:round/>
            <a:headEnd len="lg" w="lg" type="none"/>
            <a:tailEnd len="lg" w="lg" type="triangle"/>
          </a:ln>
        </p:spPr>
      </p:cxnSp>
      <p:sp>
        <p:nvSpPr>
          <p:cNvPr id="69" name="Shape 69"/>
          <p:cNvSpPr txBox="1"/>
          <p:nvPr/>
        </p:nvSpPr>
        <p:spPr>
          <a:xfrm>
            <a:off x="3055350" y="435362"/>
            <a:ext cx="3572100" cy="429599"/>
          </a:xfrm>
          <a:prstGeom prst="rect">
            <a:avLst/>
          </a:prstGeom>
          <a:noFill/>
          <a:ln>
            <a:noFill/>
          </a:ln>
        </p:spPr>
        <p:txBody>
          <a:bodyPr anchorCtr="0" anchor="t" bIns="91425" lIns="91425" rIns="91425" tIns="91425">
            <a:noAutofit/>
          </a:bodyPr>
          <a:lstStyle/>
          <a:p>
            <a:pPr>
              <a:spcBef>
                <a:spcPts val="0"/>
              </a:spcBef>
              <a:buNone/>
            </a:pPr>
            <a:r>
              <a:rPr b="1" lang="en" sz="2400">
                <a:solidFill>
                  <a:srgbClr val="FFFFFF"/>
                </a:solidFill>
              </a:rPr>
              <a:t>Health/Stamina/Magic </a:t>
            </a:r>
          </a:p>
        </p:txBody>
      </p:sp>
      <p:sp>
        <p:nvSpPr>
          <p:cNvPr id="70" name="Shape 70"/>
          <p:cNvSpPr/>
          <p:nvPr/>
        </p:nvSpPr>
        <p:spPr>
          <a:xfrm>
            <a:off x="6868025" y="217575"/>
            <a:ext cx="2183400" cy="2081699"/>
          </a:xfrm>
          <a:prstGeom prst="ellipse">
            <a:avLst/>
          </a:prstGeom>
          <a:noFill/>
          <a:ln cap="flat" cmpd="sng" w="38100">
            <a:solidFill>
              <a:srgbClr val="FF0000"/>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cxnSp>
        <p:nvCxnSpPr>
          <p:cNvPr id="71" name="Shape 71"/>
          <p:cNvCxnSpPr>
            <a:stCxn id="72" idx="2"/>
            <a:endCxn id="70" idx="3"/>
          </p:cNvCxnSpPr>
          <p:nvPr/>
        </p:nvCxnSpPr>
        <p:spPr>
          <a:xfrm>
            <a:off x="4928549" y="1718374"/>
            <a:ext cx="2259299" cy="276000"/>
          </a:xfrm>
          <a:prstGeom prst="straightConnector1">
            <a:avLst/>
          </a:prstGeom>
          <a:noFill/>
          <a:ln cap="flat" cmpd="sng" w="38100">
            <a:solidFill>
              <a:srgbClr val="FF0000"/>
            </a:solidFill>
            <a:prstDash val="solid"/>
            <a:round/>
            <a:headEnd len="lg" w="lg" type="none"/>
            <a:tailEnd len="lg" w="lg" type="triangle"/>
          </a:ln>
        </p:spPr>
      </p:cxnSp>
      <p:sp>
        <p:nvSpPr>
          <p:cNvPr id="72" name="Shape 72"/>
          <p:cNvSpPr txBox="1"/>
          <p:nvPr/>
        </p:nvSpPr>
        <p:spPr>
          <a:xfrm>
            <a:off x="3229650" y="1140875"/>
            <a:ext cx="3397799" cy="577499"/>
          </a:xfrm>
          <a:prstGeom prst="rect">
            <a:avLst/>
          </a:prstGeom>
          <a:noFill/>
          <a:ln>
            <a:noFill/>
          </a:ln>
        </p:spPr>
        <p:txBody>
          <a:bodyPr anchorCtr="0" anchor="t" bIns="91425" lIns="91425" rIns="91425" tIns="91425">
            <a:noAutofit/>
          </a:bodyPr>
          <a:lstStyle/>
          <a:p>
            <a:pPr>
              <a:spcBef>
                <a:spcPts val="0"/>
              </a:spcBef>
              <a:buNone/>
            </a:pPr>
            <a:r>
              <a:rPr b="1" lang="en" sz="2400">
                <a:solidFill>
                  <a:srgbClr val="FFFFFF"/>
                </a:solidFill>
              </a:rPr>
              <a:t>Mini Map/Time/Quest</a:t>
            </a:r>
          </a:p>
        </p:txBody>
      </p:sp>
      <p:sp>
        <p:nvSpPr>
          <p:cNvPr id="73" name="Shape 73"/>
          <p:cNvSpPr/>
          <p:nvPr/>
        </p:nvSpPr>
        <p:spPr>
          <a:xfrm>
            <a:off x="7439950" y="3763125"/>
            <a:ext cx="1289099" cy="1301099"/>
          </a:xfrm>
          <a:prstGeom prst="ellipse">
            <a:avLst/>
          </a:prstGeom>
          <a:noFill/>
          <a:ln cap="flat" cmpd="sng" w="38100">
            <a:solidFill>
              <a:srgbClr val="FF0000"/>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cxnSp>
        <p:nvCxnSpPr>
          <p:cNvPr id="74" name="Shape 74"/>
          <p:cNvCxnSpPr>
            <a:stCxn id="75" idx="2"/>
            <a:endCxn id="73" idx="2"/>
          </p:cNvCxnSpPr>
          <p:nvPr/>
        </p:nvCxnSpPr>
        <p:spPr>
          <a:xfrm>
            <a:off x="6907649" y="3563949"/>
            <a:ext cx="532200" cy="849600"/>
          </a:xfrm>
          <a:prstGeom prst="straightConnector1">
            <a:avLst/>
          </a:prstGeom>
          <a:noFill/>
          <a:ln cap="flat" cmpd="sng" w="38100">
            <a:solidFill>
              <a:srgbClr val="FF0000"/>
            </a:solidFill>
            <a:prstDash val="solid"/>
            <a:round/>
            <a:headEnd len="lg" w="lg" type="none"/>
            <a:tailEnd len="lg" w="lg" type="triangle"/>
          </a:ln>
        </p:spPr>
      </p:cxnSp>
      <p:sp>
        <p:nvSpPr>
          <p:cNvPr id="75" name="Shape 75"/>
          <p:cNvSpPr txBox="1"/>
          <p:nvPr/>
        </p:nvSpPr>
        <p:spPr>
          <a:xfrm>
            <a:off x="5531100" y="2986450"/>
            <a:ext cx="2753099" cy="577499"/>
          </a:xfrm>
          <a:prstGeom prst="rect">
            <a:avLst/>
          </a:prstGeom>
          <a:noFill/>
          <a:ln>
            <a:noFill/>
          </a:ln>
        </p:spPr>
        <p:txBody>
          <a:bodyPr anchorCtr="0" anchor="t" bIns="91425" lIns="91425" rIns="91425" tIns="91425">
            <a:noAutofit/>
          </a:bodyPr>
          <a:lstStyle/>
          <a:p>
            <a:pPr>
              <a:spcBef>
                <a:spcPts val="0"/>
              </a:spcBef>
              <a:buNone/>
            </a:pPr>
            <a:r>
              <a:rPr b="1" lang="en" sz="2400">
                <a:solidFill>
                  <a:srgbClr val="FFFFFF"/>
                </a:solidFill>
              </a:rPr>
              <a:t>Available Actions</a:t>
            </a:r>
          </a:p>
        </p:txBody>
      </p:sp>
      <p:sp>
        <p:nvSpPr>
          <p:cNvPr id="76" name="Shape 76"/>
          <p:cNvSpPr/>
          <p:nvPr/>
        </p:nvSpPr>
        <p:spPr>
          <a:xfrm>
            <a:off x="487225" y="3643425"/>
            <a:ext cx="1423500" cy="1420800"/>
          </a:xfrm>
          <a:prstGeom prst="ellipse">
            <a:avLst/>
          </a:prstGeom>
          <a:noFill/>
          <a:ln cap="flat" cmpd="sng" w="38100">
            <a:solidFill>
              <a:srgbClr val="FF0000"/>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cxnSp>
        <p:nvCxnSpPr>
          <p:cNvPr id="77" name="Shape 77"/>
          <p:cNvCxnSpPr>
            <a:stCxn id="78" idx="1"/>
            <a:endCxn id="76" idx="6"/>
          </p:cNvCxnSpPr>
          <p:nvPr/>
        </p:nvCxnSpPr>
        <p:spPr>
          <a:xfrm rot="10800000">
            <a:off x="1910725" y="4353974"/>
            <a:ext cx="1124400" cy="355800"/>
          </a:xfrm>
          <a:prstGeom prst="straightConnector1">
            <a:avLst/>
          </a:prstGeom>
          <a:noFill/>
          <a:ln cap="flat" cmpd="sng" w="38100">
            <a:solidFill>
              <a:srgbClr val="FF0000"/>
            </a:solidFill>
            <a:prstDash val="solid"/>
            <a:round/>
            <a:headEnd len="lg" w="lg" type="none"/>
            <a:tailEnd len="lg" w="lg" type="triangle"/>
          </a:ln>
        </p:spPr>
      </p:cxnSp>
      <p:sp>
        <p:nvSpPr>
          <p:cNvPr id="78" name="Shape 78"/>
          <p:cNvSpPr txBox="1"/>
          <p:nvPr/>
        </p:nvSpPr>
        <p:spPr>
          <a:xfrm>
            <a:off x="3035125" y="4421025"/>
            <a:ext cx="2699400" cy="577499"/>
          </a:xfrm>
          <a:prstGeom prst="rect">
            <a:avLst/>
          </a:prstGeom>
          <a:noFill/>
          <a:ln>
            <a:noFill/>
          </a:ln>
        </p:spPr>
        <p:txBody>
          <a:bodyPr anchorCtr="0" anchor="t" bIns="91425" lIns="91425" rIns="91425" tIns="91425">
            <a:noAutofit/>
          </a:bodyPr>
          <a:lstStyle/>
          <a:p>
            <a:pPr>
              <a:spcBef>
                <a:spcPts val="0"/>
              </a:spcBef>
              <a:buNone/>
            </a:pPr>
            <a:r>
              <a:rPr b="1" lang="en" sz="2400">
                <a:solidFill>
                  <a:srgbClr val="FFFFFF"/>
                </a:solidFill>
              </a:rPr>
              <a:t>Equipped Items</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9"/>
                                        </p:tgtEl>
                                        <p:attrNameLst>
                                          <p:attrName>style.visibility</p:attrName>
                                        </p:attrNameLst>
                                      </p:cBhvr>
                                      <p:to>
                                        <p:strVal val="visible"/>
                                      </p:to>
                                    </p:set>
                                    <p:animEffect filter="fade" transition="in">
                                      <p:cBhvr>
                                        <p:cTn dur="1000"/>
                                        <p:tgtEl>
                                          <p:spTgt spid="69"/>
                                        </p:tgtEl>
                                      </p:cBhvr>
                                    </p:animEffect>
                                  </p:childTnLst>
                                </p:cTn>
                              </p:par>
                              <p:par>
                                <p:cTn fill="hold" nodeType="withEffect" presetClass="entr" presetID="10" presetSubtype="0">
                                  <p:stCondLst>
                                    <p:cond delay="0"/>
                                  </p:stCondLst>
                                  <p:childTnLst>
                                    <p:set>
                                      <p:cBhvr>
                                        <p:cTn dur="1" fill="hold">
                                          <p:stCondLst>
                                            <p:cond delay="0"/>
                                          </p:stCondLst>
                                        </p:cTn>
                                        <p:tgtEl>
                                          <p:spTgt spid="68"/>
                                        </p:tgtEl>
                                        <p:attrNameLst>
                                          <p:attrName>style.visibility</p:attrName>
                                        </p:attrNameLst>
                                      </p:cBhvr>
                                      <p:to>
                                        <p:strVal val="visible"/>
                                      </p:to>
                                    </p:set>
                                    <p:animEffect filter="fade" transition="in">
                                      <p:cBhvr>
                                        <p:cTn dur="1000"/>
                                        <p:tgtEl>
                                          <p:spTgt spid="68"/>
                                        </p:tgtEl>
                                      </p:cBhvr>
                                    </p:animEffect>
                                  </p:childTnLst>
                                </p:cTn>
                              </p:par>
                              <p:par>
                                <p:cTn fill="hold" nodeType="withEffect" presetClass="entr" presetID="10" presetSubtype="0">
                                  <p:stCondLst>
                                    <p:cond delay="0"/>
                                  </p:stCondLst>
                                  <p:childTnLst>
                                    <p:set>
                                      <p:cBhvr>
                                        <p:cTn dur="1" fill="hold">
                                          <p:stCondLst>
                                            <p:cond delay="0"/>
                                          </p:stCondLst>
                                        </p:cTn>
                                        <p:tgtEl>
                                          <p:spTgt spid="67"/>
                                        </p:tgtEl>
                                        <p:attrNameLst>
                                          <p:attrName>style.visibility</p:attrName>
                                        </p:attrNameLst>
                                      </p:cBhvr>
                                      <p:to>
                                        <p:strVal val="visible"/>
                                      </p:to>
                                    </p:set>
                                    <p:animEffect filter="fade" transition="in">
                                      <p:cBhvr>
                                        <p:cTn dur="1000"/>
                                        <p:tgtEl>
                                          <p:spTgt spid="6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0"/>
                                        </p:tgtEl>
                                        <p:attrNameLst>
                                          <p:attrName>style.visibility</p:attrName>
                                        </p:attrNameLst>
                                      </p:cBhvr>
                                      <p:to>
                                        <p:strVal val="visible"/>
                                      </p:to>
                                    </p:set>
                                    <p:animEffect filter="fade" transition="in">
                                      <p:cBhvr>
                                        <p:cTn dur="1000"/>
                                        <p:tgtEl>
                                          <p:spTgt spid="70"/>
                                        </p:tgtEl>
                                      </p:cBhvr>
                                    </p:animEffect>
                                  </p:childTnLst>
                                </p:cTn>
                              </p:par>
                              <p:par>
                                <p:cTn fill="hold" nodeType="withEffect" presetClass="entr" presetID="10" presetSubtype="0">
                                  <p:stCondLst>
                                    <p:cond delay="0"/>
                                  </p:stCondLst>
                                  <p:childTnLst>
                                    <p:set>
                                      <p:cBhvr>
                                        <p:cTn dur="1" fill="hold">
                                          <p:stCondLst>
                                            <p:cond delay="0"/>
                                          </p:stCondLst>
                                        </p:cTn>
                                        <p:tgtEl>
                                          <p:spTgt spid="71"/>
                                        </p:tgtEl>
                                        <p:attrNameLst>
                                          <p:attrName>style.visibility</p:attrName>
                                        </p:attrNameLst>
                                      </p:cBhvr>
                                      <p:to>
                                        <p:strVal val="visible"/>
                                      </p:to>
                                    </p:set>
                                    <p:animEffect filter="fade" transition="in">
                                      <p:cBhvr>
                                        <p:cTn dur="1000"/>
                                        <p:tgtEl>
                                          <p:spTgt spid="71"/>
                                        </p:tgtEl>
                                      </p:cBhvr>
                                    </p:animEffect>
                                  </p:childTnLst>
                                </p:cTn>
                              </p:par>
                              <p:par>
                                <p:cTn fill="hold" nodeType="withEffect" presetClass="entr" presetID="10" presetSubtype="0">
                                  <p:stCondLst>
                                    <p:cond delay="0"/>
                                  </p:stCondLst>
                                  <p:childTnLst>
                                    <p:set>
                                      <p:cBhvr>
                                        <p:cTn dur="1" fill="hold">
                                          <p:stCondLst>
                                            <p:cond delay="0"/>
                                          </p:stCondLst>
                                        </p:cTn>
                                        <p:tgtEl>
                                          <p:spTgt spid="72"/>
                                        </p:tgtEl>
                                        <p:attrNameLst>
                                          <p:attrName>style.visibility</p:attrName>
                                        </p:attrNameLst>
                                      </p:cBhvr>
                                      <p:to>
                                        <p:strVal val="visible"/>
                                      </p:to>
                                    </p:set>
                                    <p:animEffect filter="fade" transition="in">
                                      <p:cBhvr>
                                        <p:cTn dur="1000"/>
                                        <p:tgtEl>
                                          <p:spTgt spid="7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5"/>
                                        </p:tgtEl>
                                        <p:attrNameLst>
                                          <p:attrName>style.visibility</p:attrName>
                                        </p:attrNameLst>
                                      </p:cBhvr>
                                      <p:to>
                                        <p:strVal val="visible"/>
                                      </p:to>
                                    </p:set>
                                    <p:animEffect filter="fade" transition="in">
                                      <p:cBhvr>
                                        <p:cTn dur="1000"/>
                                        <p:tgtEl>
                                          <p:spTgt spid="75"/>
                                        </p:tgtEl>
                                      </p:cBhvr>
                                    </p:animEffect>
                                  </p:childTnLst>
                                </p:cTn>
                              </p:par>
                              <p:par>
                                <p:cTn fill="hold" nodeType="withEffect" presetClass="entr" presetID="10" presetSubtype="0">
                                  <p:stCondLst>
                                    <p:cond delay="0"/>
                                  </p:stCondLst>
                                  <p:childTnLst>
                                    <p:set>
                                      <p:cBhvr>
                                        <p:cTn dur="1" fill="hold">
                                          <p:stCondLst>
                                            <p:cond delay="0"/>
                                          </p:stCondLst>
                                        </p:cTn>
                                        <p:tgtEl>
                                          <p:spTgt spid="74"/>
                                        </p:tgtEl>
                                        <p:attrNameLst>
                                          <p:attrName>style.visibility</p:attrName>
                                        </p:attrNameLst>
                                      </p:cBhvr>
                                      <p:to>
                                        <p:strVal val="visible"/>
                                      </p:to>
                                    </p:set>
                                    <p:animEffect filter="fade" transition="in">
                                      <p:cBhvr>
                                        <p:cTn dur="1000"/>
                                        <p:tgtEl>
                                          <p:spTgt spid="74"/>
                                        </p:tgtEl>
                                      </p:cBhvr>
                                    </p:animEffect>
                                  </p:childTnLst>
                                </p:cTn>
                              </p:par>
                              <p:par>
                                <p:cTn fill="hold" nodeType="withEffect" presetClass="entr" presetID="10" presetSubtype="0">
                                  <p:stCondLst>
                                    <p:cond delay="0"/>
                                  </p:stCondLst>
                                  <p:childTnLst>
                                    <p:set>
                                      <p:cBhvr>
                                        <p:cTn dur="1" fill="hold">
                                          <p:stCondLst>
                                            <p:cond delay="0"/>
                                          </p:stCondLst>
                                        </p:cTn>
                                        <p:tgtEl>
                                          <p:spTgt spid="73"/>
                                        </p:tgtEl>
                                        <p:attrNameLst>
                                          <p:attrName>style.visibility</p:attrName>
                                        </p:attrNameLst>
                                      </p:cBhvr>
                                      <p:to>
                                        <p:strVal val="visible"/>
                                      </p:to>
                                    </p:set>
                                    <p:animEffect filter="fade" transition="in">
                                      <p:cBhvr>
                                        <p:cTn dur="1000"/>
                                        <p:tgtEl>
                                          <p:spTgt spid="7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8"/>
                                        </p:tgtEl>
                                        <p:attrNameLst>
                                          <p:attrName>style.visibility</p:attrName>
                                        </p:attrNameLst>
                                      </p:cBhvr>
                                      <p:to>
                                        <p:strVal val="visible"/>
                                      </p:to>
                                    </p:set>
                                    <p:animEffect filter="fade" transition="in">
                                      <p:cBhvr>
                                        <p:cTn dur="1000"/>
                                        <p:tgtEl>
                                          <p:spTgt spid="78"/>
                                        </p:tgtEl>
                                      </p:cBhvr>
                                    </p:animEffect>
                                  </p:childTnLst>
                                </p:cTn>
                              </p:par>
                              <p:par>
                                <p:cTn fill="hold" nodeType="withEffect" presetClass="entr" presetID="10" presetSubtype="0">
                                  <p:stCondLst>
                                    <p:cond delay="0"/>
                                  </p:stCondLst>
                                  <p:childTnLst>
                                    <p:set>
                                      <p:cBhvr>
                                        <p:cTn dur="1" fill="hold">
                                          <p:stCondLst>
                                            <p:cond delay="0"/>
                                          </p:stCondLst>
                                        </p:cTn>
                                        <p:tgtEl>
                                          <p:spTgt spid="77"/>
                                        </p:tgtEl>
                                        <p:attrNameLst>
                                          <p:attrName>style.visibility</p:attrName>
                                        </p:attrNameLst>
                                      </p:cBhvr>
                                      <p:to>
                                        <p:strVal val="visible"/>
                                      </p:to>
                                    </p:set>
                                    <p:animEffect filter="fade" transition="in">
                                      <p:cBhvr>
                                        <p:cTn dur="1000"/>
                                        <p:tgtEl>
                                          <p:spTgt spid="77"/>
                                        </p:tgtEl>
                                      </p:cBhvr>
                                    </p:animEffect>
                                  </p:childTnLst>
                                </p:cTn>
                              </p:par>
                              <p:par>
                                <p:cTn fill="hold" nodeType="withEffect" presetClass="entr" presetID="10" presetSubtype="0">
                                  <p:stCondLst>
                                    <p:cond delay="0"/>
                                  </p:stCondLst>
                                  <p:childTnLst>
                                    <p:set>
                                      <p:cBhvr>
                                        <p:cTn dur="1" fill="hold">
                                          <p:stCondLst>
                                            <p:cond delay="0"/>
                                          </p:stCondLst>
                                        </p:cTn>
                                        <p:tgtEl>
                                          <p:spTgt spid="76"/>
                                        </p:tgtEl>
                                        <p:attrNameLst>
                                          <p:attrName>style.visibility</p:attrName>
                                        </p:attrNameLst>
                                      </p:cBhvr>
                                      <p:to>
                                        <p:strVal val="visible"/>
                                      </p:to>
                                    </p:set>
                                    <p:animEffect filter="fade" transition="in">
                                      <p:cBhvr>
                                        <p:cTn dur="1000"/>
                                        <p:tgtEl>
                                          <p:spTgt spid="7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x="0" y="0"/>
          <a:ext cx="0" cy="0"/>
          <a:chOff x="0" y="0"/>
          <a:chExt cx="0" cy="0"/>
        </a:xfrm>
      </p:grpSpPr>
      <p:sp>
        <p:nvSpPr>
          <p:cNvPr id="83" name="Shape 83"/>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t/>
            </a:r>
            <a:endParaRPr/>
          </a:p>
        </p:txBody>
      </p:sp>
      <p:sp>
        <p:nvSpPr>
          <p:cNvPr id="84" name="Shape 84"/>
          <p:cNvSpPr txBox="1"/>
          <p:nvPr>
            <p:ph idx="1" type="body"/>
          </p:nvPr>
        </p:nvSpPr>
        <p:spPr>
          <a:xfrm>
            <a:off x="457200" y="1200150"/>
            <a:ext cx="8229600" cy="3725699"/>
          </a:xfrm>
          <a:prstGeom prst="rect">
            <a:avLst/>
          </a:prstGeom>
        </p:spPr>
        <p:txBody>
          <a:bodyPr anchorCtr="0" anchor="t" bIns="91425" lIns="91425" rIns="91425" tIns="91425">
            <a:noAutofit/>
          </a:bodyPr>
          <a:lstStyle/>
          <a:p>
            <a:pPr>
              <a:spcBef>
                <a:spcPts val="0"/>
              </a:spcBef>
              <a:buNone/>
            </a:pPr>
            <a:r>
              <a:t/>
            </a:r>
            <a:endParaRPr/>
          </a:p>
        </p:txBody>
      </p:sp>
      <p:pic>
        <p:nvPicPr>
          <p:cNvPr id="85" name="Shape 85"/>
          <p:cNvPicPr preferRelativeResize="0"/>
          <p:nvPr/>
        </p:nvPicPr>
        <p:blipFill>
          <a:blip r:embed="rId3">
            <a:alphaModFix/>
          </a:blip>
          <a:stretch>
            <a:fillRect/>
          </a:stretch>
        </p:blipFill>
        <p:spPr>
          <a:xfrm>
            <a:off x="6391" y="-1800"/>
            <a:ext cx="9137608" cy="5143499"/>
          </a:xfrm>
          <a:prstGeom prst="rect">
            <a:avLst/>
          </a:prstGeom>
          <a:noFill/>
          <a:ln>
            <a:noFill/>
          </a:ln>
        </p:spPr>
      </p:pic>
      <p:sp>
        <p:nvSpPr>
          <p:cNvPr id="86" name="Shape 86"/>
          <p:cNvSpPr/>
          <p:nvPr/>
        </p:nvSpPr>
        <p:spPr>
          <a:xfrm>
            <a:off x="964525" y="272950"/>
            <a:ext cx="2183400" cy="490799"/>
          </a:xfrm>
          <a:prstGeom prst="ellipse">
            <a:avLst/>
          </a:prstGeom>
          <a:noFill/>
          <a:ln cap="flat" cmpd="sng" w="38100">
            <a:solidFill>
              <a:srgbClr val="FF0000"/>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87" name="Shape 87"/>
          <p:cNvSpPr/>
          <p:nvPr/>
        </p:nvSpPr>
        <p:spPr>
          <a:xfrm>
            <a:off x="621325" y="763750"/>
            <a:ext cx="2183400" cy="1352699"/>
          </a:xfrm>
          <a:prstGeom prst="ellipse">
            <a:avLst/>
          </a:prstGeom>
          <a:noFill/>
          <a:ln cap="flat" cmpd="sng" w="38100">
            <a:solidFill>
              <a:srgbClr val="FF0000"/>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88" name="Shape 88"/>
          <p:cNvSpPr/>
          <p:nvPr/>
        </p:nvSpPr>
        <p:spPr>
          <a:xfrm>
            <a:off x="3613375" y="693375"/>
            <a:ext cx="2183400" cy="3633299"/>
          </a:xfrm>
          <a:prstGeom prst="ellipse">
            <a:avLst/>
          </a:prstGeom>
          <a:noFill/>
          <a:ln cap="flat" cmpd="sng" w="38100">
            <a:solidFill>
              <a:srgbClr val="FF0000"/>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89" name="Shape 89"/>
          <p:cNvSpPr/>
          <p:nvPr/>
        </p:nvSpPr>
        <p:spPr>
          <a:xfrm>
            <a:off x="6739375" y="3698800"/>
            <a:ext cx="2183400" cy="902399"/>
          </a:xfrm>
          <a:prstGeom prst="ellipse">
            <a:avLst/>
          </a:prstGeom>
          <a:noFill/>
          <a:ln cap="flat" cmpd="sng" w="38100">
            <a:solidFill>
              <a:srgbClr val="FF0000"/>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90" name="Shape 90"/>
          <p:cNvSpPr/>
          <p:nvPr/>
        </p:nvSpPr>
        <p:spPr>
          <a:xfrm>
            <a:off x="5505275" y="67150"/>
            <a:ext cx="3080700" cy="902399"/>
          </a:xfrm>
          <a:prstGeom prst="ellipse">
            <a:avLst/>
          </a:prstGeom>
          <a:noFill/>
          <a:ln cap="flat" cmpd="sng" w="38100">
            <a:solidFill>
              <a:srgbClr val="FF0000"/>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cxnSp>
        <p:nvCxnSpPr>
          <p:cNvPr id="91" name="Shape 91"/>
          <p:cNvCxnSpPr/>
          <p:nvPr/>
        </p:nvCxnSpPr>
        <p:spPr>
          <a:xfrm flipH="1" rot="10800000">
            <a:off x="2879950" y="529425"/>
            <a:ext cx="267899" cy="3462299"/>
          </a:xfrm>
          <a:prstGeom prst="straightConnector1">
            <a:avLst/>
          </a:prstGeom>
          <a:noFill/>
          <a:ln cap="flat" cmpd="sng" w="38100">
            <a:solidFill>
              <a:srgbClr val="FF0000"/>
            </a:solidFill>
            <a:prstDash val="solid"/>
            <a:round/>
            <a:headEnd len="lg" w="lg" type="none"/>
            <a:tailEnd len="lg" w="lg" type="triangle"/>
          </a:ln>
        </p:spPr>
      </p:cxnSp>
      <p:sp>
        <p:nvSpPr>
          <p:cNvPr id="92" name="Shape 92"/>
          <p:cNvSpPr txBox="1"/>
          <p:nvPr/>
        </p:nvSpPr>
        <p:spPr>
          <a:xfrm>
            <a:off x="136225" y="3935187"/>
            <a:ext cx="3572100" cy="429599"/>
          </a:xfrm>
          <a:prstGeom prst="rect">
            <a:avLst/>
          </a:prstGeom>
          <a:noFill/>
          <a:ln>
            <a:noFill/>
          </a:ln>
        </p:spPr>
        <p:txBody>
          <a:bodyPr anchorCtr="0" anchor="t" bIns="91425" lIns="91425" rIns="91425" tIns="91425">
            <a:noAutofit/>
          </a:bodyPr>
          <a:lstStyle/>
          <a:p>
            <a:pPr lvl="0" rtl="0">
              <a:spcBef>
                <a:spcPts val="0"/>
              </a:spcBef>
              <a:buNone/>
            </a:pPr>
            <a:r>
              <a:rPr b="1" lang="en" sz="2400">
                <a:solidFill>
                  <a:srgbClr val="FFFFFF"/>
                </a:solidFill>
              </a:rPr>
              <a:t>Map/Skills/References</a:t>
            </a:r>
          </a:p>
        </p:txBody>
      </p:sp>
      <p:cxnSp>
        <p:nvCxnSpPr>
          <p:cNvPr id="93" name="Shape 93"/>
          <p:cNvCxnSpPr>
            <a:endCxn id="87" idx="4"/>
          </p:cNvCxnSpPr>
          <p:nvPr/>
        </p:nvCxnSpPr>
        <p:spPr>
          <a:xfrm rot="10800000">
            <a:off x="1713025" y="2116449"/>
            <a:ext cx="124200" cy="730500"/>
          </a:xfrm>
          <a:prstGeom prst="straightConnector1">
            <a:avLst/>
          </a:prstGeom>
          <a:noFill/>
          <a:ln cap="flat" cmpd="sng" w="38100">
            <a:solidFill>
              <a:srgbClr val="FF0000"/>
            </a:solidFill>
            <a:prstDash val="solid"/>
            <a:round/>
            <a:headEnd len="lg" w="lg" type="none"/>
            <a:tailEnd len="lg" w="lg" type="triangle"/>
          </a:ln>
        </p:spPr>
      </p:cxnSp>
      <p:sp>
        <p:nvSpPr>
          <p:cNvPr id="94" name="Shape 94"/>
          <p:cNvSpPr txBox="1"/>
          <p:nvPr/>
        </p:nvSpPr>
        <p:spPr>
          <a:xfrm>
            <a:off x="972175" y="2811025"/>
            <a:ext cx="1605900" cy="429599"/>
          </a:xfrm>
          <a:prstGeom prst="rect">
            <a:avLst/>
          </a:prstGeom>
          <a:noFill/>
          <a:ln>
            <a:noFill/>
          </a:ln>
        </p:spPr>
        <p:txBody>
          <a:bodyPr anchorCtr="0" anchor="t" bIns="91425" lIns="91425" rIns="91425" tIns="91425">
            <a:noAutofit/>
          </a:bodyPr>
          <a:lstStyle/>
          <a:p>
            <a:pPr lvl="0" rtl="0">
              <a:spcBef>
                <a:spcPts val="0"/>
              </a:spcBef>
              <a:buNone/>
            </a:pPr>
            <a:r>
              <a:rPr b="1" lang="en" sz="2400">
                <a:solidFill>
                  <a:srgbClr val="FFFFFF"/>
                </a:solidFill>
              </a:rPr>
              <a:t>Inventory</a:t>
            </a:r>
          </a:p>
        </p:txBody>
      </p:sp>
      <p:cxnSp>
        <p:nvCxnSpPr>
          <p:cNvPr id="95" name="Shape 95"/>
          <p:cNvCxnSpPr>
            <a:endCxn id="90" idx="4"/>
          </p:cNvCxnSpPr>
          <p:nvPr/>
        </p:nvCxnSpPr>
        <p:spPr>
          <a:xfrm rot="10800000">
            <a:off x="7045625" y="969549"/>
            <a:ext cx="120600" cy="450300"/>
          </a:xfrm>
          <a:prstGeom prst="straightConnector1">
            <a:avLst/>
          </a:prstGeom>
          <a:noFill/>
          <a:ln cap="flat" cmpd="sng" w="38100">
            <a:solidFill>
              <a:srgbClr val="FF0000"/>
            </a:solidFill>
            <a:prstDash val="solid"/>
            <a:round/>
            <a:headEnd len="lg" w="lg" type="none"/>
            <a:tailEnd len="lg" w="lg" type="triangle"/>
          </a:ln>
        </p:spPr>
      </p:cxnSp>
      <p:sp>
        <p:nvSpPr>
          <p:cNvPr id="96" name="Shape 96"/>
          <p:cNvSpPr txBox="1"/>
          <p:nvPr/>
        </p:nvSpPr>
        <p:spPr>
          <a:xfrm>
            <a:off x="5936625" y="1309712"/>
            <a:ext cx="3572100" cy="429599"/>
          </a:xfrm>
          <a:prstGeom prst="rect">
            <a:avLst/>
          </a:prstGeom>
          <a:noFill/>
          <a:ln>
            <a:noFill/>
          </a:ln>
        </p:spPr>
        <p:txBody>
          <a:bodyPr anchorCtr="0" anchor="t" bIns="91425" lIns="91425" rIns="91425" tIns="91425">
            <a:noAutofit/>
          </a:bodyPr>
          <a:lstStyle/>
          <a:p>
            <a:pPr lvl="0" rtl="0">
              <a:spcBef>
                <a:spcPts val="0"/>
              </a:spcBef>
              <a:buNone/>
            </a:pPr>
            <a:r>
              <a:rPr b="1" lang="en" sz="2400">
                <a:solidFill>
                  <a:srgbClr val="FFFFFF"/>
                </a:solidFill>
              </a:rPr>
              <a:t>Coin/Weight/Level</a:t>
            </a:r>
          </a:p>
        </p:txBody>
      </p:sp>
      <p:cxnSp>
        <p:nvCxnSpPr>
          <p:cNvPr id="97" name="Shape 97"/>
          <p:cNvCxnSpPr>
            <a:stCxn id="98" idx="1"/>
          </p:cNvCxnSpPr>
          <p:nvPr/>
        </p:nvCxnSpPr>
        <p:spPr>
          <a:xfrm rot="10800000">
            <a:off x="5733100" y="1701199"/>
            <a:ext cx="529200" cy="593100"/>
          </a:xfrm>
          <a:prstGeom prst="straightConnector1">
            <a:avLst/>
          </a:prstGeom>
          <a:noFill/>
          <a:ln cap="flat" cmpd="sng" w="38100">
            <a:solidFill>
              <a:srgbClr val="FF0000"/>
            </a:solidFill>
            <a:prstDash val="solid"/>
            <a:round/>
            <a:headEnd len="lg" w="lg" type="none"/>
            <a:tailEnd len="lg" w="lg" type="triangle"/>
          </a:ln>
        </p:spPr>
      </p:cxnSp>
      <p:sp>
        <p:nvSpPr>
          <p:cNvPr id="98" name="Shape 98"/>
          <p:cNvSpPr txBox="1"/>
          <p:nvPr/>
        </p:nvSpPr>
        <p:spPr>
          <a:xfrm>
            <a:off x="6262300" y="2079500"/>
            <a:ext cx="2682899" cy="429599"/>
          </a:xfrm>
          <a:prstGeom prst="rect">
            <a:avLst/>
          </a:prstGeom>
          <a:noFill/>
          <a:ln>
            <a:noFill/>
          </a:ln>
        </p:spPr>
        <p:txBody>
          <a:bodyPr anchorCtr="0" anchor="t" bIns="91425" lIns="91425" rIns="91425" tIns="91425">
            <a:noAutofit/>
          </a:bodyPr>
          <a:lstStyle/>
          <a:p>
            <a:pPr lvl="0" rtl="0">
              <a:spcBef>
                <a:spcPts val="0"/>
              </a:spcBef>
              <a:buNone/>
            </a:pPr>
            <a:r>
              <a:rPr b="1" lang="en" sz="2400">
                <a:solidFill>
                  <a:srgbClr val="FFFFFF"/>
                </a:solidFill>
              </a:rPr>
              <a:t>Equipped Items</a:t>
            </a:r>
          </a:p>
        </p:txBody>
      </p:sp>
      <p:cxnSp>
        <p:nvCxnSpPr>
          <p:cNvPr id="99" name="Shape 99"/>
          <p:cNvCxnSpPr>
            <a:endCxn id="89" idx="1"/>
          </p:cNvCxnSpPr>
          <p:nvPr/>
        </p:nvCxnSpPr>
        <p:spPr>
          <a:xfrm flipH="1">
            <a:off x="7059126" y="3402253"/>
            <a:ext cx="294300" cy="428700"/>
          </a:xfrm>
          <a:prstGeom prst="straightConnector1">
            <a:avLst/>
          </a:prstGeom>
          <a:noFill/>
          <a:ln cap="flat" cmpd="sng" w="38100">
            <a:solidFill>
              <a:srgbClr val="FF0000"/>
            </a:solidFill>
            <a:prstDash val="solid"/>
            <a:round/>
            <a:headEnd len="lg" w="lg" type="none"/>
            <a:tailEnd len="lg" w="lg" type="triangle"/>
          </a:ln>
        </p:spPr>
      </p:cxnSp>
      <p:sp>
        <p:nvSpPr>
          <p:cNvPr id="100" name="Shape 100"/>
          <p:cNvSpPr txBox="1"/>
          <p:nvPr/>
        </p:nvSpPr>
        <p:spPr>
          <a:xfrm>
            <a:off x="6402575" y="2889150"/>
            <a:ext cx="2183400" cy="429599"/>
          </a:xfrm>
          <a:prstGeom prst="rect">
            <a:avLst/>
          </a:prstGeom>
          <a:noFill/>
          <a:ln>
            <a:noFill/>
          </a:ln>
        </p:spPr>
        <p:txBody>
          <a:bodyPr anchorCtr="0" anchor="t" bIns="91425" lIns="91425" rIns="91425" tIns="91425">
            <a:noAutofit/>
          </a:bodyPr>
          <a:lstStyle/>
          <a:p>
            <a:pPr lvl="0" rtl="0">
              <a:spcBef>
                <a:spcPts val="0"/>
              </a:spcBef>
              <a:buNone/>
            </a:pPr>
            <a:r>
              <a:rPr b="1" lang="en" sz="2400">
                <a:solidFill>
                  <a:srgbClr val="FFFFFF"/>
                </a:solidFill>
              </a:rPr>
              <a:t>Current Stats</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6"/>
                                        </p:tgtEl>
                                        <p:attrNameLst>
                                          <p:attrName>style.visibility</p:attrName>
                                        </p:attrNameLst>
                                      </p:cBhvr>
                                      <p:to>
                                        <p:strVal val="visible"/>
                                      </p:to>
                                    </p:set>
                                    <p:animEffect filter="fade" transition="in">
                                      <p:cBhvr>
                                        <p:cTn dur="1000"/>
                                        <p:tgtEl>
                                          <p:spTgt spid="86"/>
                                        </p:tgtEl>
                                      </p:cBhvr>
                                    </p:animEffect>
                                  </p:childTnLst>
                                </p:cTn>
                              </p:par>
                              <p:par>
                                <p:cTn fill="hold" nodeType="withEffect" presetClass="entr" presetID="10" presetSubtype="0">
                                  <p:stCondLst>
                                    <p:cond delay="0"/>
                                  </p:stCondLst>
                                  <p:childTnLst>
                                    <p:set>
                                      <p:cBhvr>
                                        <p:cTn dur="1" fill="hold">
                                          <p:stCondLst>
                                            <p:cond delay="0"/>
                                          </p:stCondLst>
                                        </p:cTn>
                                        <p:tgtEl>
                                          <p:spTgt spid="91"/>
                                        </p:tgtEl>
                                        <p:attrNameLst>
                                          <p:attrName>style.visibility</p:attrName>
                                        </p:attrNameLst>
                                      </p:cBhvr>
                                      <p:to>
                                        <p:strVal val="visible"/>
                                      </p:to>
                                    </p:set>
                                    <p:animEffect filter="fade" transition="in">
                                      <p:cBhvr>
                                        <p:cTn dur="1000"/>
                                        <p:tgtEl>
                                          <p:spTgt spid="91"/>
                                        </p:tgtEl>
                                      </p:cBhvr>
                                    </p:animEffect>
                                  </p:childTnLst>
                                </p:cTn>
                              </p:par>
                              <p:par>
                                <p:cTn fill="hold" nodeType="withEffect" presetClass="entr" presetID="10" presetSubtype="0">
                                  <p:stCondLst>
                                    <p:cond delay="0"/>
                                  </p:stCondLst>
                                  <p:childTnLst>
                                    <p:set>
                                      <p:cBhvr>
                                        <p:cTn dur="1" fill="hold">
                                          <p:stCondLst>
                                            <p:cond delay="0"/>
                                          </p:stCondLst>
                                        </p:cTn>
                                        <p:tgtEl>
                                          <p:spTgt spid="92"/>
                                        </p:tgtEl>
                                        <p:attrNameLst>
                                          <p:attrName>style.visibility</p:attrName>
                                        </p:attrNameLst>
                                      </p:cBhvr>
                                      <p:to>
                                        <p:strVal val="visible"/>
                                      </p:to>
                                    </p:set>
                                    <p:animEffect filter="fade" transition="in">
                                      <p:cBhvr>
                                        <p:cTn dur="1000"/>
                                        <p:tgtEl>
                                          <p:spTgt spid="9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7"/>
                                        </p:tgtEl>
                                        <p:attrNameLst>
                                          <p:attrName>style.visibility</p:attrName>
                                        </p:attrNameLst>
                                      </p:cBhvr>
                                      <p:to>
                                        <p:strVal val="visible"/>
                                      </p:to>
                                    </p:set>
                                    <p:animEffect filter="fade" transition="in">
                                      <p:cBhvr>
                                        <p:cTn dur="1000"/>
                                        <p:tgtEl>
                                          <p:spTgt spid="87"/>
                                        </p:tgtEl>
                                      </p:cBhvr>
                                    </p:animEffect>
                                  </p:childTnLst>
                                </p:cTn>
                              </p:par>
                              <p:par>
                                <p:cTn fill="hold" nodeType="withEffect" presetClass="entr" presetID="10" presetSubtype="0">
                                  <p:stCondLst>
                                    <p:cond delay="0"/>
                                  </p:stCondLst>
                                  <p:childTnLst>
                                    <p:set>
                                      <p:cBhvr>
                                        <p:cTn dur="1" fill="hold">
                                          <p:stCondLst>
                                            <p:cond delay="0"/>
                                          </p:stCondLst>
                                        </p:cTn>
                                        <p:tgtEl>
                                          <p:spTgt spid="93"/>
                                        </p:tgtEl>
                                        <p:attrNameLst>
                                          <p:attrName>style.visibility</p:attrName>
                                        </p:attrNameLst>
                                      </p:cBhvr>
                                      <p:to>
                                        <p:strVal val="visible"/>
                                      </p:to>
                                    </p:set>
                                    <p:animEffect filter="fade" transition="in">
                                      <p:cBhvr>
                                        <p:cTn dur="1000"/>
                                        <p:tgtEl>
                                          <p:spTgt spid="93"/>
                                        </p:tgtEl>
                                      </p:cBhvr>
                                    </p:animEffect>
                                  </p:childTnLst>
                                </p:cTn>
                              </p:par>
                              <p:par>
                                <p:cTn fill="hold" nodeType="withEffect" presetClass="entr" presetID="10" presetSubtype="0">
                                  <p:stCondLst>
                                    <p:cond delay="0"/>
                                  </p:stCondLst>
                                  <p:childTnLst>
                                    <p:set>
                                      <p:cBhvr>
                                        <p:cTn dur="1" fill="hold">
                                          <p:stCondLst>
                                            <p:cond delay="0"/>
                                          </p:stCondLst>
                                        </p:cTn>
                                        <p:tgtEl>
                                          <p:spTgt spid="94"/>
                                        </p:tgtEl>
                                        <p:attrNameLst>
                                          <p:attrName>style.visibility</p:attrName>
                                        </p:attrNameLst>
                                      </p:cBhvr>
                                      <p:to>
                                        <p:strVal val="visible"/>
                                      </p:to>
                                    </p:set>
                                    <p:animEffect filter="fade" transition="in">
                                      <p:cBhvr>
                                        <p:cTn dur="1000"/>
                                        <p:tgtEl>
                                          <p:spTgt spid="9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0"/>
                                        </p:tgtEl>
                                        <p:attrNameLst>
                                          <p:attrName>style.visibility</p:attrName>
                                        </p:attrNameLst>
                                      </p:cBhvr>
                                      <p:to>
                                        <p:strVal val="visible"/>
                                      </p:to>
                                    </p:set>
                                    <p:animEffect filter="fade" transition="in">
                                      <p:cBhvr>
                                        <p:cTn dur="1000"/>
                                        <p:tgtEl>
                                          <p:spTgt spid="90"/>
                                        </p:tgtEl>
                                      </p:cBhvr>
                                    </p:animEffect>
                                  </p:childTnLst>
                                </p:cTn>
                              </p:par>
                              <p:par>
                                <p:cTn fill="hold" nodeType="withEffect" presetClass="entr" presetID="10" presetSubtype="0">
                                  <p:stCondLst>
                                    <p:cond delay="0"/>
                                  </p:stCondLst>
                                  <p:childTnLst>
                                    <p:set>
                                      <p:cBhvr>
                                        <p:cTn dur="1" fill="hold">
                                          <p:stCondLst>
                                            <p:cond delay="0"/>
                                          </p:stCondLst>
                                        </p:cTn>
                                        <p:tgtEl>
                                          <p:spTgt spid="95"/>
                                        </p:tgtEl>
                                        <p:attrNameLst>
                                          <p:attrName>style.visibility</p:attrName>
                                        </p:attrNameLst>
                                      </p:cBhvr>
                                      <p:to>
                                        <p:strVal val="visible"/>
                                      </p:to>
                                    </p:set>
                                    <p:animEffect filter="fade" transition="in">
                                      <p:cBhvr>
                                        <p:cTn dur="1000"/>
                                        <p:tgtEl>
                                          <p:spTgt spid="95"/>
                                        </p:tgtEl>
                                      </p:cBhvr>
                                    </p:animEffect>
                                  </p:childTnLst>
                                </p:cTn>
                              </p:par>
                              <p:par>
                                <p:cTn fill="hold" nodeType="withEffect" presetClass="entr" presetID="10" presetSubtype="0">
                                  <p:stCondLst>
                                    <p:cond delay="0"/>
                                  </p:stCondLst>
                                  <p:childTnLst>
                                    <p:set>
                                      <p:cBhvr>
                                        <p:cTn dur="1" fill="hold">
                                          <p:stCondLst>
                                            <p:cond delay="0"/>
                                          </p:stCondLst>
                                        </p:cTn>
                                        <p:tgtEl>
                                          <p:spTgt spid="96"/>
                                        </p:tgtEl>
                                        <p:attrNameLst>
                                          <p:attrName>style.visibility</p:attrName>
                                        </p:attrNameLst>
                                      </p:cBhvr>
                                      <p:to>
                                        <p:strVal val="visible"/>
                                      </p:to>
                                    </p:set>
                                    <p:animEffect filter="fade" transition="in">
                                      <p:cBhvr>
                                        <p:cTn dur="1000"/>
                                        <p:tgtEl>
                                          <p:spTgt spid="9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8"/>
                                        </p:tgtEl>
                                        <p:attrNameLst>
                                          <p:attrName>style.visibility</p:attrName>
                                        </p:attrNameLst>
                                      </p:cBhvr>
                                      <p:to>
                                        <p:strVal val="visible"/>
                                      </p:to>
                                    </p:set>
                                    <p:animEffect filter="fade" transition="in">
                                      <p:cBhvr>
                                        <p:cTn dur="1000"/>
                                        <p:tgtEl>
                                          <p:spTgt spid="88"/>
                                        </p:tgtEl>
                                      </p:cBhvr>
                                    </p:animEffect>
                                  </p:childTnLst>
                                </p:cTn>
                              </p:par>
                              <p:par>
                                <p:cTn fill="hold" nodeType="withEffect" presetClass="entr" presetID="10" presetSubtype="0">
                                  <p:stCondLst>
                                    <p:cond delay="0"/>
                                  </p:stCondLst>
                                  <p:childTnLst>
                                    <p:set>
                                      <p:cBhvr>
                                        <p:cTn dur="1" fill="hold">
                                          <p:stCondLst>
                                            <p:cond delay="0"/>
                                          </p:stCondLst>
                                        </p:cTn>
                                        <p:tgtEl>
                                          <p:spTgt spid="97"/>
                                        </p:tgtEl>
                                        <p:attrNameLst>
                                          <p:attrName>style.visibility</p:attrName>
                                        </p:attrNameLst>
                                      </p:cBhvr>
                                      <p:to>
                                        <p:strVal val="visible"/>
                                      </p:to>
                                    </p:set>
                                    <p:animEffect filter="fade" transition="in">
                                      <p:cBhvr>
                                        <p:cTn dur="1000"/>
                                        <p:tgtEl>
                                          <p:spTgt spid="97"/>
                                        </p:tgtEl>
                                      </p:cBhvr>
                                    </p:animEffect>
                                  </p:childTnLst>
                                </p:cTn>
                              </p:par>
                              <p:par>
                                <p:cTn fill="hold" nodeType="withEffect" presetClass="entr" presetID="10" presetSubtype="0">
                                  <p:stCondLst>
                                    <p:cond delay="0"/>
                                  </p:stCondLst>
                                  <p:childTnLst>
                                    <p:set>
                                      <p:cBhvr>
                                        <p:cTn dur="1" fill="hold">
                                          <p:stCondLst>
                                            <p:cond delay="0"/>
                                          </p:stCondLst>
                                        </p:cTn>
                                        <p:tgtEl>
                                          <p:spTgt spid="98"/>
                                        </p:tgtEl>
                                        <p:attrNameLst>
                                          <p:attrName>style.visibility</p:attrName>
                                        </p:attrNameLst>
                                      </p:cBhvr>
                                      <p:to>
                                        <p:strVal val="visible"/>
                                      </p:to>
                                    </p:set>
                                    <p:animEffect filter="fade" transition="in">
                                      <p:cBhvr>
                                        <p:cTn dur="1000"/>
                                        <p:tgtEl>
                                          <p:spTgt spid="9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9"/>
                                        </p:tgtEl>
                                        <p:attrNameLst>
                                          <p:attrName>style.visibility</p:attrName>
                                        </p:attrNameLst>
                                      </p:cBhvr>
                                      <p:to>
                                        <p:strVal val="visible"/>
                                      </p:to>
                                    </p:set>
                                    <p:animEffect filter="fade" transition="in">
                                      <p:cBhvr>
                                        <p:cTn dur="1000"/>
                                        <p:tgtEl>
                                          <p:spTgt spid="89"/>
                                        </p:tgtEl>
                                      </p:cBhvr>
                                    </p:animEffect>
                                  </p:childTnLst>
                                </p:cTn>
                              </p:par>
                              <p:par>
                                <p:cTn fill="hold" nodeType="withEffect" presetClass="entr" presetID="10" presetSubtype="0">
                                  <p:stCondLst>
                                    <p:cond delay="0"/>
                                  </p:stCondLst>
                                  <p:childTnLst>
                                    <p:set>
                                      <p:cBhvr>
                                        <p:cTn dur="1" fill="hold">
                                          <p:stCondLst>
                                            <p:cond delay="0"/>
                                          </p:stCondLst>
                                        </p:cTn>
                                        <p:tgtEl>
                                          <p:spTgt spid="99"/>
                                        </p:tgtEl>
                                        <p:attrNameLst>
                                          <p:attrName>style.visibility</p:attrName>
                                        </p:attrNameLst>
                                      </p:cBhvr>
                                      <p:to>
                                        <p:strVal val="visible"/>
                                      </p:to>
                                    </p:set>
                                    <p:animEffect filter="fade" transition="in">
                                      <p:cBhvr>
                                        <p:cTn dur="1000"/>
                                        <p:tgtEl>
                                          <p:spTgt spid="99"/>
                                        </p:tgtEl>
                                      </p:cBhvr>
                                    </p:animEffect>
                                  </p:childTnLst>
                                </p:cTn>
                              </p:par>
                              <p:par>
                                <p:cTn fill="hold" nodeType="withEffect" presetClass="entr" presetID="10" presetSubtype="0">
                                  <p:stCondLst>
                                    <p:cond delay="0"/>
                                  </p:stCondLst>
                                  <p:childTnLst>
                                    <p:set>
                                      <p:cBhvr>
                                        <p:cTn dur="1" fill="hold">
                                          <p:stCondLst>
                                            <p:cond delay="0"/>
                                          </p:stCondLst>
                                        </p:cTn>
                                        <p:tgtEl>
                                          <p:spTgt spid="100"/>
                                        </p:tgtEl>
                                        <p:attrNameLst>
                                          <p:attrName>style.visibility</p:attrName>
                                        </p:attrNameLst>
                                      </p:cBhvr>
                                      <p:to>
                                        <p:strVal val="visible"/>
                                      </p:to>
                                    </p:set>
                                    <p:animEffect filter="fade" transition="in">
                                      <p:cBhvr>
                                        <p:cTn dur="1000"/>
                                        <p:tgtEl>
                                          <p:spTgt spid="10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 name="Shape 104"/>
        <p:cNvGrpSpPr/>
        <p:nvPr/>
      </p:nvGrpSpPr>
      <p:grpSpPr>
        <a:xfrm>
          <a:off x="0" y="0"/>
          <a:ext cx="0" cy="0"/>
          <a:chOff x="0" y="0"/>
          <a:chExt cx="0" cy="0"/>
        </a:xfrm>
      </p:grpSpPr>
      <p:sp>
        <p:nvSpPr>
          <p:cNvPr id="105" name="Shape 105"/>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Game Description</a:t>
            </a:r>
          </a:p>
        </p:txBody>
      </p:sp>
      <p:sp>
        <p:nvSpPr>
          <p:cNvPr id="106" name="Shape 106"/>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381000" lvl="0" marL="457200" rtl="0">
              <a:spcBef>
                <a:spcPts val="0"/>
              </a:spcBef>
              <a:buClr>
                <a:schemeClr val="lt2"/>
              </a:buClr>
              <a:buSzPct val="100000"/>
              <a:buChar char="❏"/>
            </a:pPr>
            <a:r>
              <a:rPr lang="en" sz="2400" u="sng">
                <a:solidFill>
                  <a:srgbClr val="990000"/>
                </a:solidFill>
              </a:rPr>
              <a:t>Gameplay</a:t>
            </a:r>
            <a:r>
              <a:rPr lang="en" sz="2400"/>
              <a:t>:</a:t>
            </a:r>
            <a:r>
              <a:rPr lang="en" sz="2400">
                <a:solidFill>
                  <a:schemeClr val="lt2"/>
                </a:solidFill>
              </a:rPr>
              <a:t> The majority of the game play is third person view with controls for your movement, weapons, and magic abilities. The player using these controls to fight enemies (humans, ghosts, monsters, etc.) , complete quest and explore the open environment.   </a:t>
            </a:r>
          </a:p>
          <a:p>
            <a:pPr indent="-381000" lvl="0" marL="457200" rtl="0">
              <a:spcBef>
                <a:spcPts val="0"/>
              </a:spcBef>
              <a:buClr>
                <a:schemeClr val="lt2"/>
              </a:buClr>
              <a:buSzPct val="100000"/>
              <a:buChar char="❏"/>
            </a:pPr>
            <a:r>
              <a:rPr lang="en" sz="2400" u="sng">
                <a:solidFill>
                  <a:srgbClr val="990000"/>
                </a:solidFill>
              </a:rPr>
              <a:t>Scoring</a:t>
            </a:r>
            <a:r>
              <a:rPr lang="en" sz="2400"/>
              <a:t>: </a:t>
            </a:r>
          </a:p>
          <a:p>
            <a:pPr indent="-381000" lvl="1" marL="914400" rtl="0">
              <a:spcBef>
                <a:spcPts val="0"/>
              </a:spcBef>
              <a:buClr>
                <a:schemeClr val="lt2"/>
              </a:buClr>
              <a:buSzPct val="80000"/>
              <a:buChar char="❏"/>
            </a:pPr>
            <a:r>
              <a:rPr lang="en" u="sng">
                <a:solidFill>
                  <a:srgbClr val="990000"/>
                </a:solidFill>
              </a:rPr>
              <a:t>Leveling System</a:t>
            </a:r>
            <a:r>
              <a:rPr lang="en">
                <a:solidFill>
                  <a:schemeClr val="lt2"/>
                </a:solidFill>
              </a:rPr>
              <a:t>: Completing quests, side or main, award the player with experience points that are used to level up the character and grant them with new upgrades</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imple-dark">
  <a:themeElements>
    <a:clrScheme name="Custom 345">
      <a:dk1>
        <a:srgbClr val="000000"/>
      </a:dk1>
      <a:lt1>
        <a:srgbClr val="FFFFFF"/>
      </a:lt1>
      <a:dk2>
        <a:srgbClr val="4C4C4C"/>
      </a:dk2>
      <a:lt2>
        <a:srgbClr val="CCCCCC"/>
      </a:lt2>
      <a:accent1>
        <a:srgbClr val="89B4B8"/>
      </a:accent1>
      <a:accent2>
        <a:srgbClr val="AFA6CA"/>
      </a:accent2>
      <a:accent3>
        <a:srgbClr val="A5B492"/>
      </a:accent3>
      <a:accent4>
        <a:srgbClr val="E8CD6D"/>
      </a:accent4>
      <a:accent5>
        <a:srgbClr val="F4A447"/>
      </a:accent5>
      <a:accent6>
        <a:srgbClr val="D09D94"/>
      </a:accent6>
      <a:hlink>
        <a:srgbClr val="5EA7AA"/>
      </a:hlink>
      <a:folHlink>
        <a:srgbClr val="A295B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