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0E791-FEE9-49AB-8402-E34EBC687396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1B728-CBC2-4846-92A2-B9B9CB5DC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213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0E791-FEE9-49AB-8402-E34EBC687396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1B728-CBC2-4846-92A2-B9B9CB5DC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60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0E791-FEE9-49AB-8402-E34EBC687396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1B728-CBC2-4846-92A2-B9B9CB5DC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38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0E791-FEE9-49AB-8402-E34EBC687396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1B728-CBC2-4846-92A2-B9B9CB5DC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296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0E791-FEE9-49AB-8402-E34EBC687396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1B728-CBC2-4846-92A2-B9B9CB5DC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679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0E791-FEE9-49AB-8402-E34EBC687396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1B728-CBC2-4846-92A2-B9B9CB5DC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54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0E791-FEE9-49AB-8402-E34EBC687396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1B728-CBC2-4846-92A2-B9B9CB5DC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976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0E791-FEE9-49AB-8402-E34EBC687396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1B728-CBC2-4846-92A2-B9B9CB5DC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10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0E791-FEE9-49AB-8402-E34EBC687396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1B728-CBC2-4846-92A2-B9B9CB5DC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05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0E791-FEE9-49AB-8402-E34EBC687396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1B728-CBC2-4846-92A2-B9B9CB5DC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929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0E791-FEE9-49AB-8402-E34EBC687396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1B728-CBC2-4846-92A2-B9B9CB5DC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542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0E791-FEE9-49AB-8402-E34EBC687396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1B728-CBC2-4846-92A2-B9B9CB5DC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884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3434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Andrew Kuelbs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CIS 487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9/23/2015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697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Audience: Sports Fans that like demolition 	derby and a twist to normal sports games</a:t>
            </a:r>
          </a:p>
          <a:p>
            <a:r>
              <a:rPr lang="en-US" dirty="0" smtClean="0"/>
              <a:t>Design Mistake: Haven’t been able to find any</a:t>
            </a:r>
          </a:p>
          <a:p>
            <a:r>
              <a:rPr lang="en-US" dirty="0" smtClean="0"/>
              <a:t>Additional Hardware: Controller is </a:t>
            </a:r>
            <a:r>
              <a:rPr lang="en-US" smtClean="0"/>
              <a:t>suggested 	to </a:t>
            </a:r>
            <a:r>
              <a:rPr lang="en-US" dirty="0" smtClean="0"/>
              <a:t>make the </a:t>
            </a:r>
            <a:r>
              <a:rPr lang="en-US" smtClean="0"/>
              <a:t>gameplay better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183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Strengths: Entertaining and a game that </a:t>
            </a:r>
            <a:r>
              <a:rPr lang="en-US" dirty="0" err="1" smtClean="0"/>
              <a:t>isnt</a:t>
            </a:r>
            <a:r>
              <a:rPr lang="en-US" dirty="0" smtClean="0"/>
              <a:t> 	matched by any other.  The game is unique</a:t>
            </a:r>
          </a:p>
          <a:p>
            <a:r>
              <a:rPr lang="en-US" dirty="0" smtClean="0"/>
              <a:t>Weakness: No way to communicate in game 	with just your team, has voice chat, but to 	all</a:t>
            </a:r>
          </a:p>
          <a:p>
            <a:r>
              <a:rPr lang="en-US" dirty="0" smtClean="0"/>
              <a:t>Worth Purchasing?: Definitely</a:t>
            </a:r>
          </a:p>
          <a:p>
            <a:r>
              <a:rPr lang="en-US" dirty="0" smtClean="0"/>
              <a:t>Improvement: Add Team Voice Chat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961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Developer/Publisher: </a:t>
            </a:r>
            <a:r>
              <a:rPr lang="en-US" dirty="0" err="1" smtClean="0"/>
              <a:t>Psyonix</a:t>
            </a:r>
            <a:endParaRPr lang="en-US" dirty="0" smtClean="0"/>
          </a:p>
          <a:p>
            <a:r>
              <a:rPr lang="en-US" dirty="0" smtClean="0"/>
              <a:t>Platforms: PC/PS4, OS X &amp; Linux (Future)</a:t>
            </a:r>
          </a:p>
          <a:p>
            <a:r>
              <a:rPr lang="en-US" dirty="0" smtClean="0"/>
              <a:t>Game Type: Sport</a:t>
            </a:r>
          </a:p>
          <a:p>
            <a:r>
              <a:rPr lang="en-US" dirty="0" smtClean="0"/>
              <a:t>Price: PC ($20) &amp; PS4 (Free)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797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Requirements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0" t="32605" r="34033" b="29827"/>
          <a:stretch/>
        </p:blipFill>
        <p:spPr bwMode="auto">
          <a:xfrm>
            <a:off x="685800" y="1828800"/>
            <a:ext cx="7981313" cy="3662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5897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Overview: Sports game, soccer with cars that 	have rocket engines</a:t>
            </a:r>
          </a:p>
          <a:p>
            <a:r>
              <a:rPr lang="en-US" dirty="0" smtClean="0"/>
              <a:t>Story Line: None</a:t>
            </a:r>
          </a:p>
          <a:p>
            <a:r>
              <a:rPr lang="en-US" dirty="0" smtClean="0"/>
              <a:t>Roles: Players have no defined roles, but can 	be attackers and defenders</a:t>
            </a:r>
          </a:p>
          <a:p>
            <a:r>
              <a:rPr lang="en-US" dirty="0" smtClean="0"/>
              <a:t>Installation: Once downloaded, Steam takes 	care of the installation process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805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1.bp.blogspot.com/-L93u15G3N8g/VZ4eGJtxVbI/AAAAAAAAEBw/vjhZff0owcI/s1600/Rocket-League-PC-Screenshot-www.OvaGames.com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634" y="3200400"/>
            <a:ext cx="6337924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Menu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Online:Ranked</a:t>
            </a:r>
            <a:r>
              <a:rPr lang="en-US" dirty="0" smtClean="0"/>
              <a:t> and Unranked 1v1,2v2,3v3,4v4</a:t>
            </a:r>
          </a:p>
          <a:p>
            <a:r>
              <a:rPr lang="en-US" dirty="0" smtClean="0"/>
              <a:t>Exhibition: Single Game</a:t>
            </a:r>
          </a:p>
          <a:p>
            <a:r>
              <a:rPr lang="en-US" dirty="0" smtClean="0"/>
              <a:t>Season: Season with 10 teams</a:t>
            </a:r>
          </a:p>
          <a:p>
            <a:r>
              <a:rPr lang="en-US" dirty="0" smtClean="0"/>
              <a:t>Garage: Customize Car</a:t>
            </a:r>
          </a:p>
          <a:p>
            <a:r>
              <a:rPr lang="en-US" dirty="0" smtClean="0"/>
              <a:t>Training: Learn game skills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95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5562423" cy="500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s://i.imgur.com/SX04TQ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371600"/>
            <a:ext cx="321893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510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Layout</a:t>
            </a:r>
            <a:endParaRPr lang="en-US" dirty="0"/>
          </a:p>
        </p:txBody>
      </p:sp>
      <p:pic>
        <p:nvPicPr>
          <p:cNvPr id="410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3873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Game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Sound/Music: Main menu plays </a:t>
            </a:r>
            <a:r>
              <a:rPr lang="en-US" dirty="0" err="1" smtClean="0"/>
              <a:t>tracklist</a:t>
            </a:r>
            <a:r>
              <a:rPr lang="en-US" dirty="0" smtClean="0"/>
              <a:t>. In 	game, crowd and car sound effects</a:t>
            </a:r>
          </a:p>
          <a:p>
            <a:r>
              <a:rPr lang="en-US" dirty="0" smtClean="0"/>
              <a:t>Special Features: Rockets/Flying</a:t>
            </a:r>
          </a:p>
          <a:p>
            <a:r>
              <a:rPr lang="en-US" dirty="0" smtClean="0"/>
              <a:t>Manual: No physical Manual</a:t>
            </a:r>
          </a:p>
          <a:p>
            <a:r>
              <a:rPr lang="en-US" dirty="0" smtClean="0"/>
              <a:t>Bugs: Flying out of map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652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Fun: Competitive, Teamwork, 	Accomplishment, Entertaining,</a:t>
            </a:r>
          </a:p>
          <a:p>
            <a:r>
              <a:rPr lang="en-US" dirty="0" smtClean="0"/>
              <a:t>Bad: Somewhat Repetitive, Poor 	Communication, Bad Teammates</a:t>
            </a:r>
          </a:p>
          <a:p>
            <a:r>
              <a:rPr lang="en-US" dirty="0" smtClean="0"/>
              <a:t>Compare: Only Game similar is the prequel.  	This is much better.  Better collisions and 	game reactions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4728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114</Words>
  <Application>Microsoft Office PowerPoint</Application>
  <PresentationFormat>On-screen Show (4:3)</PresentationFormat>
  <Paragraphs>40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Game Information</vt:lpstr>
      <vt:lpstr>System Requirements</vt:lpstr>
      <vt:lpstr>Game Summary</vt:lpstr>
      <vt:lpstr>Main Menu</vt:lpstr>
      <vt:lpstr>Cars</vt:lpstr>
      <vt:lpstr>Map Layout</vt:lpstr>
      <vt:lpstr>Additional Game Information</vt:lpstr>
      <vt:lpstr>Review</vt:lpstr>
      <vt:lpstr>Review Cont.</vt:lpstr>
      <vt:lpstr>Summary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</dc:creator>
  <cp:lastModifiedBy>Andrew</cp:lastModifiedBy>
  <cp:revision>10</cp:revision>
  <dcterms:created xsi:type="dcterms:W3CDTF">2015-09-23T13:26:10Z</dcterms:created>
  <dcterms:modified xsi:type="dcterms:W3CDTF">2015-09-23T19:36:18Z</dcterms:modified>
</cp:coreProperties>
</file>