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7" r:id="rId9"/>
    <p:sldId id="263" r:id="rId10"/>
    <p:sldId id="264" r:id="rId11"/>
    <p:sldId id="265" r:id="rId12"/>
    <p:sldId id="266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22" d="100"/>
          <a:sy n="122" d="100"/>
        </p:scale>
        <p:origin x="-72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9/23/2015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CIS </a:t>
            </a:r>
            <a:r>
              <a:rPr lang="en-US" dirty="0" smtClean="0"/>
              <a:t>487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Game </a:t>
            </a:r>
            <a:r>
              <a:rPr lang="en-US" dirty="0" smtClean="0"/>
              <a:t>Evaluation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By: Austin horton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80013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211189"/>
          </a:xfrm>
        </p:spPr>
        <p:txBody>
          <a:bodyPr>
            <a:normAutofit/>
          </a:bodyPr>
          <a:lstStyle/>
          <a:p>
            <a:r>
              <a:rPr lang="en-US" b="1" dirty="0"/>
              <a:t>How does it compare to similar games in the same genre</a:t>
            </a:r>
            <a:r>
              <a:rPr lang="en-US" b="1" dirty="0" smtClean="0"/>
              <a:t>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Pretty much Counter Strike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Many more game modes/maps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Lots of added features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Third-Person Vs First Person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dirty="0" smtClean="0"/>
              <a:t>Call of duty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Respawn based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Not tactical 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dirty="0" smtClean="0"/>
              <a:t>Not team based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367496"/>
          </a:xfrm>
        </p:spPr>
        <p:txBody>
          <a:bodyPr>
            <a:normAutofit/>
          </a:bodyPr>
          <a:lstStyle/>
          <a:p>
            <a:r>
              <a:rPr lang="en-US" b="1" dirty="0"/>
              <a:t>Why </a:t>
            </a:r>
            <a:r>
              <a:rPr lang="en-US" b="1" dirty="0" smtClean="0"/>
              <a:t>is </a:t>
            </a:r>
            <a:r>
              <a:rPr lang="en-US" b="1" dirty="0"/>
              <a:t>it better or worse than similar games</a:t>
            </a:r>
            <a:r>
              <a:rPr lang="en-US" b="1" dirty="0" smtClean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Multiplayer is phenomenal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Team tactical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Third Person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Slightly Larger Maps (8v8)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Graphics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Small single player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International Servers</a:t>
            </a:r>
          </a:p>
          <a:p>
            <a:pPr marL="0" indent="0">
              <a:buNone/>
            </a:pPr>
            <a:r>
              <a:rPr lang="en-US" b="1" dirty="0"/>
              <a:t>What is the appropriate audience for this game</a:t>
            </a:r>
            <a:r>
              <a:rPr lang="en-US" b="1" dirty="0" smtClean="0"/>
              <a:t>?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Mature Teens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Military shooter fans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US" sz="1600" dirty="0" smtClean="0"/>
              <a:t>Multiplayer players</a:t>
            </a:r>
          </a:p>
          <a:p>
            <a:pPr>
              <a:buFont typeface="Wingdings" panose="05000000000000000000" pitchFamily="2" charset="2"/>
              <a:buChar char="q"/>
            </a:pPr>
            <a:endParaRPr lang="en-US" sz="1800" dirty="0"/>
          </a:p>
          <a:p>
            <a:pPr>
              <a:buFont typeface="Wingdings" panose="05000000000000000000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705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Overall Strengths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Great Multiplayer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Great to play with friends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Not too realistic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Great Gameplay Esthetics </a:t>
            </a:r>
            <a:endParaRPr lang="en-US" b="1" dirty="0" smtClean="0"/>
          </a:p>
          <a:p>
            <a:r>
              <a:rPr lang="en-US" b="1" dirty="0" smtClean="0"/>
              <a:t>Overall Weaknesses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Small single player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Bugs and exploits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Learning curve</a:t>
            </a:r>
          </a:p>
          <a:p>
            <a:endParaRPr lang="en-US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/>
              <a:t>Is the game worth purchasing</a:t>
            </a:r>
            <a:r>
              <a:rPr lang="en-US" b="1" dirty="0" smtClean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This day and age, No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If you like multiplayer, Yes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Only for single player, No</a:t>
            </a:r>
          </a:p>
          <a:p>
            <a:pPr marL="201168" lvl="1" indent="0">
              <a:buNone/>
            </a:pPr>
            <a:r>
              <a:rPr lang="en-US" sz="2000" b="1" dirty="0" smtClean="0"/>
              <a:t>How </a:t>
            </a:r>
            <a:r>
              <a:rPr lang="en-US" sz="2000" b="1" dirty="0"/>
              <a:t>could it be improved</a:t>
            </a:r>
            <a:r>
              <a:rPr lang="en-US" sz="2000" b="1" dirty="0" smtClean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Better Graphics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More content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Bigger multiplayer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 smtClean="0"/>
              <a:t>Cheat detection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5019913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Thanks For Listening	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5939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SOCOM II U.S. NAVY SEALs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097280" y="1846370"/>
            <a:ext cx="3790336" cy="4022725"/>
          </a:xfrm>
          <a:prstGeom prst="rect">
            <a:avLst/>
          </a:prstGeo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115697" y="1845735"/>
            <a:ext cx="6039983" cy="4023360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Developer: Zipper Interactive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Publisher: Sony Computer Entertainment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Director: David Sears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Third-Person Tactical Shooter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Squad/Team based shooter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Designed around real U.S. NAVY SEALs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Price: $59.99 (At release)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Hardware Requirements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PS2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Memory Card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Broadband connection for Multiplayer</a:t>
            </a:r>
          </a:p>
        </p:txBody>
      </p:sp>
    </p:spTree>
    <p:extLst>
      <p:ext uri="{BB962C8B-B14F-4D97-AF65-F5344CB8AC3E}">
        <p14:creationId xmlns:p14="http://schemas.microsoft.com/office/powerpoint/2010/main" val="38041021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31443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Quick Overview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Takes place in Brazil, Russia, Albania and  Algeria in 1990s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Second Major installment of the series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First Online Multiplayer Series for PS2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Story Line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12 playable offline missions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4 player SEAL team (Specter, Jester, Wardog, and Vandal)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Missions include destroying weapons, drug labs, saving hostages,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Player’s Role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Move with the team to complete the mission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Eliminate enemies and protect team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dirty="0" smtClean="0"/>
          </a:p>
        </p:txBody>
      </p:sp>
      <p:pic>
        <p:nvPicPr>
          <p:cNvPr id="2050" name="Picture 2" descr="http://ps2media.ign.com/ps2/image/group%20bath_102703_00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129632"/>
            <a:ext cx="4937125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018338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Summary	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487084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n-US" dirty="0" smtClean="0"/>
              <a:t> Installation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None, on disk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User Interface (UI)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Main Menus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Very Simple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Concise and can navigate with ease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HUD (Heads-up Display)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Just enough!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Mini Map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Crosshairs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Weapon and Ammo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Health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Kill/Death log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dirty="0" smtClean="0"/>
              <a:t>Microphone Communication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 smtClean="0"/>
              <a:t> Mission Map</a:t>
            </a:r>
            <a:endParaRPr lang="en-US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dirty="0"/>
              <a:t> </a:t>
            </a:r>
            <a:r>
              <a:rPr lang="en-US" dirty="0" smtClean="0"/>
              <a:t>First person camera</a:t>
            </a:r>
          </a:p>
        </p:txBody>
      </p:sp>
      <p:pic>
        <p:nvPicPr>
          <p:cNvPr id="3074" name="Picture 2" descr="http://thosegamingnerds.com/wp-content/uploads/2012/04/socom_screen014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80" y="110141"/>
            <a:ext cx="5630779" cy="3214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8" name="Picture 6" descr="https://encrypted-tbn3.gstatic.com/images?q=tbn:ANd9GcSIjaUF9AuxwasxUv-mZYTKlnyFgN-DTbJdz4wLBJGj0Wu9j8l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479" y="3452714"/>
            <a:ext cx="5630779" cy="2831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5596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234224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Scoring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Kills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Accuracy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Objectives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Artwork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Decent graphics for time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Maps are very well designed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Great balance/unbalance in maps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Sound and Music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Great theme music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Voice overs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HQ Narrator</a:t>
            </a:r>
          </a:p>
          <a:p>
            <a:pPr lvl="1">
              <a:buFont typeface="Wingdings" panose="05000000000000000000" pitchFamily="2" charset="2"/>
              <a:buChar char="v"/>
            </a:pPr>
            <a:r>
              <a:rPr lang="en-US" dirty="0" smtClean="0"/>
              <a:t>Characters talk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US" dirty="0" smtClean="0"/>
              <a:t>Very few cinematic scenes </a:t>
            </a:r>
            <a:endParaRPr lang="en-US" dirty="0"/>
          </a:p>
        </p:txBody>
      </p:sp>
      <p:pic>
        <p:nvPicPr>
          <p:cNvPr id="4100" name="Picture 4" descr="http://ps2media.ign.com/ps2/image/socom2_110403_5inlin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006204"/>
            <a:ext cx="4937125" cy="37028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85806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410687"/>
          </a:xfrm>
        </p:spPr>
        <p:txBody>
          <a:bodyPr>
            <a:normAutofit fontScale="85000" lnSpcReduction="20000"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Bugs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Glitches were found by the tenfold online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Sometimes bullets did not register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Bad hit detection in certain hit boxes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Clipping outside of map in certain spots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Many people exploited these bugs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 smtClean="0"/>
              <a:t>Mission Objections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Finding Intel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Killing Leaders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Diffuse Bombs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Rescuing Hostages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 smtClean="0"/>
              <a:t>Destroying Drug Operations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dirty="0"/>
              <a:t>Special Features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Unlock different characters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Play online or LAN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MULTIPLAYER!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Unlockable sound tracks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dirty="0" smtClean="0"/>
          </a:p>
          <a:p>
            <a:pPr lvl="1">
              <a:buFont typeface="Courier New" panose="02070309020205020404" pitchFamily="49" charset="0"/>
              <a:buChar char="o"/>
            </a:pPr>
            <a:endParaRPr lang="en-US" dirty="0"/>
          </a:p>
        </p:txBody>
      </p:sp>
      <p:pic>
        <p:nvPicPr>
          <p:cNvPr id="5122" name="Picture 2" descr="http://i.imgur.com/hNW1ubT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8238" y="2129632"/>
            <a:ext cx="4937125" cy="3455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7553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Gameplay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3"/>
            <a:ext cx="4937760" cy="4442771"/>
          </a:xfrm>
        </p:spPr>
        <p:txBody>
          <a:bodyPr>
            <a:normAutofit fontScale="92500" lnSpcReduction="20000"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Engine: Kinetica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Secluded on a mission map with designated areas to stay 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12 Missions to play offline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About 12 hours of play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4 player team (AI controller 3 other teammates)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 smtClean="0"/>
              <a:t>22 Multiplayer Maps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Designed for 8v8 Combat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Dedicated Servers/Lobbies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Headset Communication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5 Game Modes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Extraction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Escort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Demolition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Breach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 smtClean="0"/>
              <a:t>Suppression</a:t>
            </a:r>
            <a:endParaRPr lang="en-US" dirty="0"/>
          </a:p>
          <a:p>
            <a:pPr lvl="1">
              <a:buFont typeface="Arial" panose="020B0604020202020204" pitchFamily="34" charset="0"/>
              <a:buChar char="•"/>
            </a:pPr>
            <a:endParaRPr lang="en-US" dirty="0" smtClean="0"/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4"/>
            <a:ext cx="4937760" cy="444276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Types of combat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Stealth kills (melee or rifle but)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 Long Sniper Rifle Shots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Quick gun battles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Grenade explosion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Mine explosion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Bomb detonations 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Equipment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Many different types of guns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Grenades, flash bangs, smoke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Grenade launchers and Rocket Launchers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No vehicles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Characters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1700" dirty="0" smtClean="0"/>
              <a:t>Many different characters to play as that are diverse and even include females</a:t>
            </a:r>
          </a:p>
        </p:txBody>
      </p:sp>
    </p:spTree>
    <p:extLst>
      <p:ext uri="{BB962C8B-B14F-4D97-AF65-F5344CB8AC3E}">
        <p14:creationId xmlns:p14="http://schemas.microsoft.com/office/powerpoint/2010/main" val="13845425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Gameplay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https://www.youtube.com/watch?v=WBVWLUXdH68</a:t>
            </a:r>
          </a:p>
        </p:txBody>
      </p:sp>
    </p:spTree>
    <p:extLst>
      <p:ext uri="{BB962C8B-B14F-4D97-AF65-F5344CB8AC3E}">
        <p14:creationId xmlns:p14="http://schemas.microsoft.com/office/powerpoint/2010/main" val="19391941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Game Review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195558"/>
          </a:xfrm>
        </p:spPr>
        <p:txBody>
          <a:bodyPr>
            <a:normAutofit fontScale="92500" lnSpcReduction="10000"/>
          </a:bodyPr>
          <a:lstStyle/>
          <a:p>
            <a:pPr marL="201168" lvl="1" indent="0">
              <a:buNone/>
            </a:pPr>
            <a:r>
              <a:rPr lang="en-US" sz="2200" b="1" dirty="0"/>
              <a:t>What is good (fun) about the game</a:t>
            </a:r>
            <a:r>
              <a:rPr lang="en-US" sz="2200" b="1" dirty="0" smtClean="0"/>
              <a:t>?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Team based strategy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Clans and Clan Wars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Well balanced maps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Maps designed around one game mode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Realism is well balanced with fantasy</a:t>
            </a:r>
            <a:endParaRPr lang="en-US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Infinitely repayable over multiplayer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Small things (victory dancing)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Weapons and character movement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Structure of match </a:t>
            </a:r>
            <a:r>
              <a:rPr lang="en-US" dirty="0" smtClean="0"/>
              <a:t>making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Ability to vote players out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Learning curve (challenging)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Animations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 smtClean="0"/>
              <a:t>One life based (respawn optional, not ranked)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b="1" dirty="0" smtClean="0"/>
              <a:t>What is bad (not fun) about the game?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Short story line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Not much of a story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Hit detection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/>
              <a:t>Lag </a:t>
            </a:r>
            <a:r>
              <a:rPr lang="en-US" dirty="0" smtClean="0"/>
              <a:t>occasionally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Too many grenades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Graphics could be better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Multiplayer learning curve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Exploiters/</a:t>
            </a:r>
            <a:r>
              <a:rPr lang="en-US" dirty="0" err="1" smtClean="0"/>
              <a:t>Glitchers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9793361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6B9F25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D26EA377-59BD-4C9C-9D94-EE8416EE4C7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355</TotalTime>
  <Words>665</Words>
  <Application>Microsoft Office PowerPoint</Application>
  <PresentationFormat>Custom</PresentationFormat>
  <Paragraphs>175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Retrospect</vt:lpstr>
      <vt:lpstr>CIS 487 Game Evaluation</vt:lpstr>
      <vt:lpstr>SOCOM II U.S. NAVY SEALs</vt:lpstr>
      <vt:lpstr>Game Summary</vt:lpstr>
      <vt:lpstr>Game Summary </vt:lpstr>
      <vt:lpstr>Game Summary</vt:lpstr>
      <vt:lpstr>Game Summary</vt:lpstr>
      <vt:lpstr>Gameplay</vt:lpstr>
      <vt:lpstr>Gameplay</vt:lpstr>
      <vt:lpstr>Game Review </vt:lpstr>
      <vt:lpstr>Game Review</vt:lpstr>
      <vt:lpstr>Summary</vt:lpstr>
      <vt:lpstr>Thanks For Listening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CIS 487 Game Evaluation</dc:title>
  <dc:creator>Austin Horton</dc:creator>
  <cp:lastModifiedBy>Austin Horton</cp:lastModifiedBy>
  <cp:revision>20</cp:revision>
  <dcterms:created xsi:type="dcterms:W3CDTF">2015-09-22T20:40:04Z</dcterms:created>
  <dcterms:modified xsi:type="dcterms:W3CDTF">2015-09-23T18:12:35Z</dcterms:modified>
</cp:coreProperties>
</file>