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1" r:id="rId11"/>
    <p:sldId id="262" r:id="rId12"/>
    <p:sldId id="270" r:id="rId13"/>
    <p:sldId id="272" r:id="rId14"/>
    <p:sldId id="263" r:id="rId15"/>
    <p:sldId id="264" r:id="rId16"/>
    <p:sldId id="266" r:id="rId17"/>
    <p:sldId id="265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76D7B3-D2C9-47BD-908A-90F0BB4C6E5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6A1118-B361-4EDD-98FF-0409EE8129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D7B3-D2C9-47BD-908A-90F0BB4C6E5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1118-B361-4EDD-98FF-0409EE812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D7B3-D2C9-47BD-908A-90F0BB4C6E5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6A1118-B361-4EDD-98FF-0409EE812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D7B3-D2C9-47BD-908A-90F0BB4C6E5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1118-B361-4EDD-98FF-0409EE8129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76D7B3-D2C9-47BD-908A-90F0BB4C6E5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6A1118-B361-4EDD-98FF-0409EE8129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D7B3-D2C9-47BD-908A-90F0BB4C6E5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1118-B361-4EDD-98FF-0409EE8129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D7B3-D2C9-47BD-908A-90F0BB4C6E5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1118-B361-4EDD-98FF-0409EE8129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D7B3-D2C9-47BD-908A-90F0BB4C6E5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1118-B361-4EDD-98FF-0409EE8129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D7B3-D2C9-47BD-908A-90F0BB4C6E5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1118-B361-4EDD-98FF-0409EE8129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D7B3-D2C9-47BD-908A-90F0BB4C6E5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6A1118-B361-4EDD-98FF-0409EE8129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D7B3-D2C9-47BD-908A-90F0BB4C6E5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1118-B361-4EDD-98FF-0409EE8129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476D7B3-D2C9-47BD-908A-90F0BB4C6E5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B6A1118-B361-4EDD-98FF-0409EE8129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Evaluation by: Kyle Hicks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573"/>
            <a:ext cx="6400800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26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6803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25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In-game matches features well </a:t>
            </a:r>
            <a:r>
              <a:rPr lang="en-US" dirty="0" smtClean="0"/>
              <a:t>orchestrated </a:t>
            </a:r>
            <a:r>
              <a:rPr lang="en-US" dirty="0" smtClean="0"/>
              <a:t>background music reminiscent of classic </a:t>
            </a:r>
            <a:r>
              <a:rPr lang="en-US" dirty="0" smtClean="0"/>
              <a:t>arcade games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Entrance themes are all “Jimmy Hart” version of actual wrestlers themes from Japan fan favorites like </a:t>
            </a:r>
            <a:r>
              <a:rPr lang="en-US" dirty="0" err="1" smtClean="0"/>
              <a:t>Mitsuhara</a:t>
            </a:r>
            <a:r>
              <a:rPr lang="en-US" dirty="0" smtClean="0"/>
              <a:t> Misawa, </a:t>
            </a:r>
            <a:r>
              <a:rPr lang="en-US" dirty="0" err="1" smtClean="0"/>
              <a:t>Jushin</a:t>
            </a:r>
            <a:r>
              <a:rPr lang="en-US" dirty="0" smtClean="0"/>
              <a:t> Liger and </a:t>
            </a:r>
            <a:r>
              <a:rPr lang="en-US" dirty="0" err="1" smtClean="0"/>
              <a:t>Keiji</a:t>
            </a:r>
            <a:r>
              <a:rPr lang="en-US" dirty="0" smtClean="0"/>
              <a:t> Mutoh/Great </a:t>
            </a:r>
            <a:r>
              <a:rPr lang="en-US" dirty="0" err="1" smtClean="0"/>
              <a:t>Muta</a:t>
            </a:r>
            <a:r>
              <a:rPr lang="en-US" dirty="0" smtClean="0"/>
              <a:t> to American classics like Hulk Hogan, Stone Cold Steve Austin and The Rock.</a:t>
            </a:r>
          </a:p>
          <a:p>
            <a:r>
              <a:rPr lang="en-US" dirty="0" smtClean="0"/>
              <a:t>Edits </a:t>
            </a:r>
            <a:r>
              <a:rPr lang="en-US" dirty="0" smtClean="0"/>
              <a:t>in the game have two sets of sound clip for whatever move they perform.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&amp; Music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79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CPU Logic allows players the ability to change up their edits overall gameplay.</a:t>
            </a:r>
          </a:p>
          <a:p>
            <a:r>
              <a:rPr lang="en-US" dirty="0" smtClean="0"/>
              <a:t>Uses a statistic based system that determines how often the wrestler performs a move.</a:t>
            </a:r>
          </a:p>
          <a:p>
            <a:r>
              <a:rPr lang="en-US" dirty="0" smtClean="0"/>
              <a:t>All created wrestlers have this and it is the LARGEST part of the game.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4495800" cy="4876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(</a:t>
            </a:r>
            <a:r>
              <a:rPr lang="en-US" dirty="0" err="1" smtClean="0"/>
              <a:t>Cpu</a:t>
            </a:r>
            <a:r>
              <a:rPr lang="en-US" dirty="0" smtClean="0"/>
              <a:t> Logic)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4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is a manual for the game online for new players to read.</a:t>
            </a:r>
          </a:p>
          <a:p>
            <a:r>
              <a:rPr lang="en-US" dirty="0" smtClean="0"/>
              <a:t>There are some good additional guides on </a:t>
            </a:r>
            <a:r>
              <a:rPr lang="en-US" dirty="0" err="1" smtClean="0"/>
              <a:t>GameFAQs</a:t>
            </a:r>
            <a:r>
              <a:rPr lang="en-US" dirty="0" smtClean="0"/>
              <a:t> to help people get familiar with the game.</a:t>
            </a:r>
          </a:p>
          <a:p>
            <a:r>
              <a:rPr lang="en-US" dirty="0" smtClean="0"/>
              <a:t>Still active online community of this game has boards/threads based on many things related to the game itself.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 move animation can come off wrong when performing (like the move The Worm)</a:t>
            </a:r>
          </a:p>
          <a:p>
            <a:r>
              <a:rPr lang="en-US" dirty="0" smtClean="0"/>
              <a:t>Cage Match isn’t well polished in terms of Escape rules.</a:t>
            </a:r>
          </a:p>
          <a:p>
            <a:r>
              <a:rPr lang="en-US" dirty="0" smtClean="0"/>
              <a:t>(For emulators) Entrance sometimes have the edits walk animation appear at moments where they are not meant to.</a:t>
            </a:r>
          </a:p>
          <a:p>
            <a:r>
              <a:rPr lang="en-US" dirty="0" smtClean="0"/>
              <a:t>The Personality Logic is inverted.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8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Innovative combat mechanic </a:t>
            </a:r>
          </a:p>
          <a:p>
            <a:r>
              <a:rPr lang="en-US" dirty="0" smtClean="0"/>
              <a:t>Very in-depth character creation system </a:t>
            </a:r>
          </a:p>
          <a:p>
            <a:r>
              <a:rPr lang="en-US" dirty="0" smtClean="0"/>
              <a:t>Game modes and matches that provide </a:t>
            </a:r>
            <a:r>
              <a:rPr lang="en-US" dirty="0" smtClean="0"/>
              <a:t>hours of entertainment just for its variety in results</a:t>
            </a:r>
          </a:p>
          <a:p>
            <a:r>
              <a:rPr lang="en-US" dirty="0" smtClean="0"/>
              <a:t>Cheap game, long lifespan.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isn’t a lot of specialty matches to play (most of which are poorly done).</a:t>
            </a:r>
          </a:p>
          <a:p>
            <a:r>
              <a:rPr lang="en-US" dirty="0" smtClean="0"/>
              <a:t>There is no single player (Career) mode to play and Match Maker mode doesn’t allow the use of created characters.</a:t>
            </a:r>
          </a:p>
          <a:p>
            <a:r>
              <a:rPr lang="en-US" dirty="0" smtClean="0"/>
              <a:t>Getting a feel for the controls isn’t newbie friendly.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Whats</a:t>
            </a:r>
            <a:r>
              <a:rPr lang="en-US" dirty="0" smtClean="0"/>
              <a:t> Good and 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9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Compare to wrestling games like the classic AKI wrestling games and recent WWE games, gameplay and graphics are completely different.</a:t>
            </a:r>
          </a:p>
          <a:p>
            <a:r>
              <a:rPr lang="en-US" dirty="0" smtClean="0"/>
              <a:t>Players are given the ability to  edit their wrestler’s behavior which is something most wrestling games don’t feature at all.</a:t>
            </a:r>
          </a:p>
          <a:p>
            <a:r>
              <a:rPr lang="en-US" dirty="0" smtClean="0"/>
              <a:t>This game can also play like a boxing game (S-1 Match with a boxing theme CAW) or an MMA game (Gruesome Match with a MMA theme CAW).</a:t>
            </a:r>
          </a:p>
          <a:p>
            <a:r>
              <a:rPr lang="en-US" dirty="0" smtClean="0"/>
              <a:t>Fan favorite specialty matches are either absent (ladder, ironman, first blood, table, </a:t>
            </a:r>
            <a:r>
              <a:rPr lang="en-US" dirty="0" err="1" smtClean="0"/>
              <a:t>etc</a:t>
            </a:r>
            <a:r>
              <a:rPr lang="en-US" dirty="0" smtClean="0"/>
              <a:t>) or not well done (cage and over the top rope match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color selector in editing the CAWS give unlimited possibilities in designing the wrestlers.</a:t>
            </a:r>
            <a:endParaRPr lang="en-US" dirty="0" smtClean="0"/>
          </a:p>
          <a:p>
            <a:r>
              <a:rPr lang="en-US" dirty="0" smtClean="0"/>
              <a:t>OVER 500 </a:t>
            </a:r>
            <a:r>
              <a:rPr lang="en-US" dirty="0" smtClean="0"/>
              <a:t>CAWS!!!!!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other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4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game is strong in its detailed combat system and </a:t>
            </a:r>
            <a:r>
              <a:rPr lang="en-US" dirty="0" smtClean="0"/>
              <a:t>extensive creation category.</a:t>
            </a:r>
            <a:endParaRPr lang="en-US" dirty="0" smtClean="0"/>
          </a:p>
          <a:p>
            <a:r>
              <a:rPr lang="en-US" dirty="0" smtClean="0"/>
              <a:t>The game is weak in its variety of matches and lack of a true single player </a:t>
            </a:r>
            <a:r>
              <a:rPr lang="en-US" dirty="0" smtClean="0"/>
              <a:t>mode for people to really enjoy.</a:t>
            </a:r>
            <a:endParaRPr lang="en-US" dirty="0" smtClean="0"/>
          </a:p>
          <a:p>
            <a:r>
              <a:rPr lang="en-US" dirty="0" smtClean="0"/>
              <a:t>The game could improve by adding in more </a:t>
            </a:r>
            <a:r>
              <a:rPr lang="en-US" dirty="0" smtClean="0"/>
              <a:t>gimmick </a:t>
            </a:r>
            <a:r>
              <a:rPr lang="en-US" dirty="0" smtClean="0"/>
              <a:t>matches </a:t>
            </a:r>
            <a:r>
              <a:rPr lang="en-US" dirty="0" smtClean="0"/>
              <a:t>to play, improve upon the gameplay of cage match, update </a:t>
            </a:r>
            <a:r>
              <a:rPr lang="en-US" dirty="0" smtClean="0"/>
              <a:t>its create </a:t>
            </a:r>
            <a:r>
              <a:rPr lang="en-US" dirty="0" smtClean="0"/>
              <a:t>system with more moves and attire, and an improvement to Match Maker that allows the use of edits as part of the game.</a:t>
            </a:r>
          </a:p>
          <a:p>
            <a:r>
              <a:rPr lang="en-US" dirty="0" smtClean="0"/>
              <a:t>The game is worth purchasing if you enjoy arcade style gameplay and an extensive </a:t>
            </a:r>
            <a:r>
              <a:rPr lang="en-US" dirty="0" smtClean="0"/>
              <a:t>create a wrestler system.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85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Wrestling Fans – For how accurate the CAWs are in emulating the wrestlers they are based on.</a:t>
            </a:r>
          </a:p>
          <a:p>
            <a:r>
              <a:rPr lang="en-US" sz="3200" dirty="0" smtClean="0"/>
              <a:t>Video Game Lovers – For being one of the few wrestling games since No Mercy and Here Comes the Game to have immersive gameplay.</a:t>
            </a:r>
          </a:p>
          <a:p>
            <a:r>
              <a:rPr lang="en-US" sz="3200" dirty="0" smtClean="0"/>
              <a:t>Creative Sandbox Players – For the very extensive Edit Mode that allows players to create any character they want </a:t>
            </a:r>
            <a:r>
              <a:rPr lang="en-US" sz="3200" dirty="0" smtClean="0"/>
              <a:t>and their behavior in </a:t>
            </a:r>
            <a:r>
              <a:rPr lang="en-US" sz="3200" dirty="0" smtClean="0"/>
              <a:t>spite of the limited resources they are given.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Audience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4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 – For the info it provided me on the basic information about the game.</a:t>
            </a:r>
          </a:p>
          <a:p>
            <a:r>
              <a:rPr lang="en-US" dirty="0" smtClean="0"/>
              <a:t>Game Stop – Same as Wikipedia</a:t>
            </a:r>
          </a:p>
          <a:p>
            <a:r>
              <a:rPr lang="en-US" dirty="0" err="1" smtClean="0"/>
              <a:t>GameFAQs</a:t>
            </a:r>
            <a:r>
              <a:rPr lang="en-US" dirty="0" smtClean="0"/>
              <a:t> – For all the guides that help me know more about the game</a:t>
            </a:r>
          </a:p>
          <a:p>
            <a:r>
              <a:rPr lang="en-US" dirty="0" smtClean="0"/>
              <a:t>FPW Arena – For being a good forum site for providing me great info and edits that I like to use (before it recently lost a lot of its content)</a:t>
            </a:r>
          </a:p>
          <a:p>
            <a:r>
              <a:rPr lang="en-US" dirty="0" smtClean="0"/>
              <a:t>You Tube – For showcasing videos of its gameplay that introduce me to the game and having samples of its soundtrack.</a:t>
            </a:r>
          </a:p>
          <a:p>
            <a:r>
              <a:rPr lang="en-US" dirty="0" smtClean="0"/>
              <a:t>PCSX2 – For being the emulator I use for playing </a:t>
            </a:r>
            <a:r>
              <a:rPr lang="en-US" smtClean="0"/>
              <a:t>this game.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8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Name: Fire Pro Wrestling Returns</a:t>
            </a:r>
          </a:p>
          <a:p>
            <a:r>
              <a:rPr lang="en-US" dirty="0" smtClean="0"/>
              <a:t>Developer: Spike</a:t>
            </a:r>
          </a:p>
          <a:p>
            <a:r>
              <a:rPr lang="en-US" dirty="0" smtClean="0"/>
              <a:t>Publisher: Spike (JP), </a:t>
            </a:r>
            <a:r>
              <a:rPr lang="en-US" dirty="0" err="1" smtClean="0"/>
              <a:t>Agetec</a:t>
            </a:r>
            <a:r>
              <a:rPr lang="en-US" dirty="0" smtClean="0"/>
              <a:t> (NA), 505 Games (EU)</a:t>
            </a:r>
          </a:p>
          <a:p>
            <a:r>
              <a:rPr lang="en-US" dirty="0" smtClean="0"/>
              <a:t>Type of Game: Fighting/Wrestling</a:t>
            </a:r>
          </a:p>
          <a:p>
            <a:r>
              <a:rPr lang="en-US" dirty="0" smtClean="0"/>
              <a:t>Price: $5.99 (PS2), $9.99 (PS3), Free (PCSX2 . . . A PS2 emulator on PC)</a:t>
            </a:r>
          </a:p>
          <a:p>
            <a:r>
              <a:rPr lang="en-US" dirty="0" smtClean="0"/>
              <a:t>Hardware Requirements</a:t>
            </a:r>
          </a:p>
          <a:p>
            <a:pPr lvl="1"/>
            <a:r>
              <a:rPr lang="en-US" dirty="0" smtClean="0"/>
              <a:t>PS2: Said Console, a PS2 memory card, PS2 controller and a </a:t>
            </a:r>
            <a:r>
              <a:rPr lang="en-US" dirty="0" err="1" smtClean="0"/>
              <a:t>ARMax</a:t>
            </a:r>
            <a:r>
              <a:rPr lang="en-US" dirty="0" smtClean="0"/>
              <a:t>/</a:t>
            </a:r>
            <a:r>
              <a:rPr lang="en-US" dirty="0" err="1" smtClean="0"/>
              <a:t>CodeBreaker</a:t>
            </a:r>
            <a:r>
              <a:rPr lang="en-US" dirty="0" smtClean="0"/>
              <a:t> (if you want to download saves/edits)</a:t>
            </a:r>
          </a:p>
          <a:p>
            <a:pPr lvl="1"/>
            <a:r>
              <a:rPr lang="en-US" dirty="0" smtClean="0"/>
              <a:t>PS3: Said Console, at least 5 GB of save data, PS3 controller and a USB device (for installing saves/edits)</a:t>
            </a:r>
          </a:p>
          <a:p>
            <a:pPr lvl="1"/>
            <a:r>
              <a:rPr lang="en-US" dirty="0" smtClean="0"/>
              <a:t>PC: </a:t>
            </a:r>
            <a:r>
              <a:rPr lang="en-US" dirty="0" err="1" smtClean="0"/>
              <a:t>Playstation</a:t>
            </a:r>
            <a:r>
              <a:rPr lang="en-US" dirty="0" smtClean="0"/>
              <a:t> 2 emulator, a controller (if you refuse to use keyboard),  some free space on </a:t>
            </a:r>
            <a:r>
              <a:rPr lang="en-US" dirty="0" err="1" smtClean="0"/>
              <a:t>proccessing</a:t>
            </a:r>
            <a:r>
              <a:rPr lang="en-US" dirty="0" smtClean="0"/>
              <a:t> machine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4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4114800" cy="44196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Overview: A 2D Sprite Based Wrestling Game</a:t>
            </a:r>
          </a:p>
          <a:p>
            <a:r>
              <a:rPr lang="en-US" dirty="0" smtClean="0"/>
              <a:t>Created by Masato Masuda of Human Entertainment, Fire Pro Wrestling was an innovated series at its time for introducing players to the ability of creating their own wrestlers.</a:t>
            </a:r>
          </a:p>
          <a:p>
            <a:r>
              <a:rPr lang="en-US" dirty="0" smtClean="0"/>
              <a:t>The games gives players the ability to not only play as their favorite wrestler (who’s names are changed due to legal reasons) but also create said wrestlers with 100% accuracy (see Features for how).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Game (series)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2729" y="1752600"/>
            <a:ext cx="4173072" cy="44074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Timing and Physics based gameplay where the player must plan out their attacks. </a:t>
            </a:r>
          </a:p>
          <a:p>
            <a:r>
              <a:rPr lang="en-US" dirty="0" smtClean="0"/>
              <a:t>Top Down isometric view allowing the player to see all the action.</a:t>
            </a:r>
          </a:p>
          <a:p>
            <a:r>
              <a:rPr lang="en-US" dirty="0" smtClean="0"/>
              <a:t>Intelligent </a:t>
            </a:r>
            <a:r>
              <a:rPr lang="en-US" dirty="0" smtClean="0"/>
              <a:t>computer AI that has their own set of strategy and adaptability (more under features)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28800"/>
            <a:ext cx="4343400" cy="4648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1260" cy="1054394"/>
          </a:xfrm>
        </p:spPr>
        <p:txBody>
          <a:bodyPr/>
          <a:lstStyle/>
          <a:p>
            <a:r>
              <a:rPr lang="en-US" dirty="0" smtClean="0"/>
              <a:t>Gameplay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9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its more open ended sandbox gameplay and lack of a Career mode, there is no valid scoring system/goal.</a:t>
            </a:r>
          </a:p>
          <a:p>
            <a:r>
              <a:rPr lang="en-US" dirty="0" smtClean="0"/>
              <a:t>Unless, the player choose to play Match Maker which is pretty much a booking simulator for players to create a great wrestling show where the goal is to draw in an audience with said shows and acquire a lot of money.</a:t>
            </a:r>
          </a:p>
          <a:p>
            <a:r>
              <a:rPr lang="en-US" dirty="0" smtClean="0"/>
              <a:t>Tournament and League mode in the game also have a goal for the player to defeat all his/her opponents and rank up to first place (or for league, generate the most points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Hit point system in the game is interesting as it is all base on how fatigue the wrestlers appear rather then an actual hit bar used in many fighting games.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99683"/>
            <a:ext cx="8686799" cy="49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4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6002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600200"/>
            <a:ext cx="396239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43839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810000"/>
            <a:ext cx="2438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19" y="3810000"/>
            <a:ext cx="398318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75364"/>
            <a:ext cx="2438399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28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28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600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41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C4AB8F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1129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Grid</vt:lpstr>
      <vt:lpstr>PowerPoint Presentation</vt:lpstr>
      <vt:lpstr>Basic Information</vt:lpstr>
      <vt:lpstr>About the Game (series)</vt:lpstr>
      <vt:lpstr>Gameplay</vt:lpstr>
      <vt:lpstr>Scoring</vt:lpstr>
      <vt:lpstr>Artwork</vt:lpstr>
      <vt:lpstr>Artwork</vt:lpstr>
      <vt:lpstr>Artwork</vt:lpstr>
      <vt:lpstr>Artwork</vt:lpstr>
      <vt:lpstr>Artwork</vt:lpstr>
      <vt:lpstr>Sound &amp; Music</vt:lpstr>
      <vt:lpstr>Features (Cpu Logic)</vt:lpstr>
      <vt:lpstr>Other Things</vt:lpstr>
      <vt:lpstr>Whats Good and Bad</vt:lpstr>
      <vt:lpstr>Compare to other games</vt:lpstr>
      <vt:lpstr>Summary</vt:lpstr>
      <vt:lpstr>Appropriate Audience</vt:lpstr>
      <vt:lpstr>Credit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Hicks</dc:creator>
  <cp:lastModifiedBy>Hicks</cp:lastModifiedBy>
  <cp:revision>33</cp:revision>
  <dcterms:created xsi:type="dcterms:W3CDTF">2015-09-12T22:32:54Z</dcterms:created>
  <dcterms:modified xsi:type="dcterms:W3CDTF">2015-09-17T20:08:43Z</dcterms:modified>
</cp:coreProperties>
</file>