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9" r:id="rId12"/>
    <p:sldId id="271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5471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274" autoAdjust="0"/>
  </p:normalViewPr>
  <p:slideViewPr>
    <p:cSldViewPr>
      <p:cViewPr varScale="1">
        <p:scale>
          <a:sx n="98" d="100"/>
          <a:sy n="98" d="100"/>
        </p:scale>
        <p:origin x="-72" y="-125"/>
      </p:cViewPr>
      <p:guideLst>
        <p:guide orient="horz" pos="2160"/>
        <p:guide pos="547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9/24/2015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9/24/2015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9/24/2015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9/24/2015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OqLq4gDDx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913812" y="5334000"/>
            <a:ext cx="2895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MBO" panose="02000000000000000000" pitchFamily="2" charset="0"/>
                <a:ea typeface="+mj-ea"/>
                <a:cs typeface="+mj-cs"/>
              </a:rPr>
              <a:t>By: Rod M Hermiz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1812" y="152400"/>
            <a:ext cx="9144000" cy="2971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IMBO" panose="02000000000000000000" pitchFamily="2" charset="0"/>
              </a:rPr>
              <a:t>CIS 487</a:t>
            </a:r>
            <a:br>
              <a:rPr lang="en-US" sz="4000" dirty="0" smtClean="0">
                <a:latin typeface="LIMBO" panose="02000000000000000000" pitchFamily="2" charset="0"/>
              </a:rPr>
            </a:br>
            <a:r>
              <a:rPr lang="en-US" sz="4000" dirty="0" smtClean="0">
                <a:latin typeface="LIMBO" panose="02000000000000000000" pitchFamily="2" charset="0"/>
              </a:rPr>
              <a:t>Fall 2015</a:t>
            </a:r>
            <a:br>
              <a:rPr lang="en-US" sz="4000" dirty="0" smtClean="0">
                <a:latin typeface="LIMBO" panose="02000000000000000000" pitchFamily="2" charset="0"/>
              </a:rPr>
            </a:br>
            <a:r>
              <a:rPr lang="en-US" sz="4000" dirty="0" smtClean="0">
                <a:latin typeface="LIMBO" panose="02000000000000000000" pitchFamily="2" charset="0"/>
              </a:rPr>
              <a:t>Game Evaluation</a:t>
            </a:r>
            <a:endParaRPr lang="en-US" sz="4000" dirty="0">
              <a:latin typeface="LIMB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0212" y="5867400"/>
            <a:ext cx="45720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youtu.be/POqLq4gDDxY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Summary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LIMB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513" y="1600200"/>
            <a:ext cx="105918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Biggest Strength: Uniqueness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428" y="2139507"/>
            <a:ext cx="105918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Weakness: 	Short.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Relies heavily on a few rigid puzzles. Therefore,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Not playable more than once.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Nothing is configurable, not even resolution.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212" y="4953000"/>
            <a:ext cx="1075023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Worth it? 	I got it for free on Android (legally). Don’t think I would have paid $10.00 for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4212" y="3878652"/>
            <a:ext cx="105918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Improvements: More puzzles. More </a:t>
            </a:r>
            <a:r>
              <a:rPr lang="en-US" sz="2400" dirty="0" err="1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flexiblility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 to have several outcomes.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   Give the user some options/settings.</a:t>
            </a:r>
          </a:p>
        </p:txBody>
      </p:sp>
    </p:spTree>
    <p:extLst>
      <p:ext uri="{BB962C8B-B14F-4D97-AF65-F5344CB8AC3E}">
        <p14:creationId xmlns:p14="http://schemas.microsoft.com/office/powerpoint/2010/main" val="408900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8414" y="3273862"/>
            <a:ext cx="6101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Limbo Font: http</a:t>
            </a:r>
            <a:r>
              <a:rPr lang="en-US" dirty="0"/>
              <a:t>://fontmeme.com/freefonts/34794/limbo.font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8414" y="1805767"/>
            <a:ext cx="119295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Sources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288414" y="2350532"/>
            <a:ext cx="7392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https://en.wikipedia.org/wiki/Limbo_(video_game)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4446" y="2719864"/>
            <a:ext cx="2802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http://playdead.com/limbo/</a:t>
            </a:r>
          </a:p>
        </p:txBody>
      </p:sp>
    </p:spTree>
    <p:extLst>
      <p:ext uri="{BB962C8B-B14F-4D97-AF65-F5344CB8AC3E}">
        <p14:creationId xmlns:p14="http://schemas.microsoft.com/office/powerpoint/2010/main" val="624317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Basic Information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LIMBO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1600200"/>
            <a:ext cx="4923692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9942" y="4195474"/>
            <a:ext cx="555207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Company:	</a:t>
            </a:r>
            <a:r>
              <a:rPr lang="en-US" sz="2400" b="1" dirty="0" err="1">
                <a:effectLst>
                  <a:outerShdw blurRad="76200" dist="38100" dir="2700000" algn="tl">
                    <a:srgbClr val="000000"/>
                  </a:outerShdw>
                </a:effectLst>
              </a:rPr>
              <a:t>Playdead</a:t>
            </a: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, Double Eleven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Type: 		2D Puzzle, </a:t>
            </a:r>
            <a:r>
              <a:rPr lang="en-US" sz="2400" b="1" dirty="0" err="1">
                <a:effectLst>
                  <a:outerShdw blurRad="76200" dist="38100" dir="2700000" algn="tl">
                    <a:srgbClr val="000000"/>
                  </a:outerShdw>
                </a:effectLst>
              </a:rPr>
              <a:t>Frameworker</a:t>
            </a: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/>
            </a:r>
            <a:b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Price: 		</a:t>
            </a:r>
            <a:r>
              <a:rPr lang="en-US" sz="2400" b="1" dirty="0" err="1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XBox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, App store: $9.99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Google Play: $5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</a:t>
            </a:r>
            <a:b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		I paid: $0.00 as an Amazon 		promo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99212" y="1600200"/>
            <a:ext cx="4953000" cy="4512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Stated Hardware Requirements: 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CPU: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Any CPU with 2 GHz or more.     </a:t>
            </a:r>
            <a:b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RAM: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512 MB     </a:t>
            </a:r>
            <a:b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VGA: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Any VGA card in last 5 years. Some integrated graphics may work. </a:t>
            </a:r>
            <a:r>
              <a:rPr lang="en-US" sz="2400" dirty="0" err="1">
                <a:effectLst>
                  <a:outerShdw blurRad="76200" dist="38100" dir="2700000" algn="tl">
                    <a:srgbClr val="000000"/>
                  </a:outerShdw>
                </a:effectLst>
              </a:rPr>
              <a:t>Shader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 Model 3.0 required     </a:t>
            </a:r>
            <a:b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DX: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9.0c    </a:t>
            </a:r>
            <a:b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OS: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Windows XP, Vista,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7, OSX, iOS, Android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  </a:t>
            </a:r>
            <a:b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</a:b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HDD: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   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150MB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Installation:  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150 MB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411" y="1642110"/>
            <a:ext cx="11114669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Quick </a:t>
            </a:r>
            <a:r>
              <a:rPr lang="en-US" sz="28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overview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: A puzzle platform game. Each level is a puzzle that gets progressively more difficult.</a:t>
            </a:r>
            <a:endParaRPr lang="en-US" sz="2400" b="1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3063" y="2774759"/>
            <a:ext cx="11114669" cy="344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Story Line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: A nameless little boy gets into limbo (edge of hell) to find </a:t>
            </a:r>
            <a:r>
              <a:rPr lang="en-US" sz="24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his recently-deceased 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sister.  The lack of clarity has led the fan-base to come up with more chilling story lines. (e.g. boy has killed his sister and now trying to find and kill her soul in limbo)</a:t>
            </a:r>
          </a:p>
          <a:p>
            <a:endParaRPr lang="en-US" sz="2400" b="1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 main idea was taken from the author’s grandmother answer to his question:</a:t>
            </a:r>
          </a:p>
          <a:p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“Do little boys go to heaven when they die?”</a:t>
            </a:r>
          </a:p>
          <a:p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“No, honey. They go to 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limbo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”</a:t>
            </a:r>
            <a:endParaRPr lang="en-US" sz="2400" b="1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73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411" y="1642110"/>
            <a:ext cx="111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7078" y="1524000"/>
            <a:ext cx="111146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Player's role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: Player controls the boy through puzzles. When puzzle is solved, game progresses to next level. </a:t>
            </a:r>
          </a:p>
          <a:p>
            <a:endParaRPr lang="en-US" sz="2400" b="1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User interface: </a:t>
            </a:r>
            <a:r>
              <a:rPr lang="en-US" sz="2400" b="1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There is no level marking or score display to be consistent with the mystery atmosphere.</a:t>
            </a:r>
          </a:p>
          <a:p>
            <a:endParaRPr lang="en-US" sz="2400" b="1" dirty="0" smtClean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endParaRPr lang="en-US" sz="2400" b="1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835444"/>
            <a:ext cx="4419600" cy="2003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2413" y="6019800"/>
            <a:ext cx="21507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PC and Console</a:t>
            </a:r>
            <a:endParaRPr lang="en-US" sz="2400" dirty="0"/>
          </a:p>
        </p:txBody>
      </p:sp>
      <p:pic>
        <p:nvPicPr>
          <p:cNvPr id="1028" name="Picture 4" descr="http://i.imgur.com/9AxeAn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853" y="3870885"/>
            <a:ext cx="3549359" cy="199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75612" y="6019800"/>
            <a:ext cx="95699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Touch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6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0412" y="1600200"/>
            <a:ext cx="10591800" cy="413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Game Play: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 nameless little boy tries to find his way through the scary limbo, the player’s role is to help him through the ordeal.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 deaths are particularly gruesome. I had to uninstall the game from my phone so my 3-year-old doesn’t get a hold of it.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 beginning is a completely empty black screen then things start to appear, although still hazy. But it gives you an idea on how to play. The chilling atmosphere is a part of the appeal.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Initially the puzzles are simple then gets a little complicated with the introduction of cogwheels and other machinery.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66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513" y="1600200"/>
            <a:ext cx="1059180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Scoring: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There is none. The only prize is to progress to the next level. And some glimpses of information about what the story may be.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412" y="2412730"/>
            <a:ext cx="105918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Artwork: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Monochrome silhouettes add with some distortion filters that adds to the mystery and suspense. The boy’s death is always heartbreaking, makes you feel sorry for the little guy.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412" y="3557659"/>
            <a:ext cx="1059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Sound and Music: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Music is scarce and of course it’s ominous and chilling when played.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Sound effects are very consistent with the grassy environment. Crunching and bone-breaking sounds when boy plunges to his death.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26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Summary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513" y="1600200"/>
            <a:ext cx="1059180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Scoring: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There is none. The only prize is to progress to the next level. And some glimpses of information about what the story may be.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0412" y="2412730"/>
            <a:ext cx="105918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Artwork: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Monochrome silhouettes add with some distortion filters that adds to the mystery and suspense. The boy’s death is always heartbreaking, makes you feel sorry for the little guy.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0412" y="3557659"/>
            <a:ext cx="1059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Sound and Music: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Music is scarce and of course it’s ominous and chilling when played.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Sound effects are very consistent with the grassy environment. Crunching and bone-breaking sounds when boy plunges to his death.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412" y="5181600"/>
            <a:ext cx="10591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Bugs: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None, currently. The game has been in production for 4 years.</a:t>
            </a:r>
            <a:endParaRPr lang="en-US" sz="2400" dirty="0">
              <a:effectLst>
                <a:outerShdw blurRad="762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4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Review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LIMBO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513" y="1600200"/>
            <a:ext cx="10591800" cy="1809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What’s good: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Successfully</a:t>
            </a: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 c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reates a consistent world of mystery and horror. Makes you root for the little boy since his very first step.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The consistent mystery theme makes you wonder about what’s next. Not much explanation is offered till the very end. Even then It’s still shrouded in mystery. Probably buildup for a sequel.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8513" y="3718854"/>
            <a:ext cx="1059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What’s bad: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Puzzles start too easy they end up being very difficult. The most annoying factor is that there is only one way to solve a puzzle. Which is fine for simple ones; but complicated ones sometime require some wrist action. Not just logic.</a:t>
            </a:r>
          </a:p>
        </p:txBody>
      </p:sp>
    </p:spTree>
    <p:extLst>
      <p:ext uri="{BB962C8B-B14F-4D97-AF65-F5344CB8AC3E}">
        <p14:creationId xmlns:p14="http://schemas.microsoft.com/office/powerpoint/2010/main" val="236713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1522413" y="304800"/>
            <a:ext cx="9144000" cy="1020762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LIMBO" panose="02000000000000000000" pitchFamily="2" charset="0"/>
              </a:rPr>
              <a:t>Game Review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513" y="1600200"/>
            <a:ext cx="10591800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How does it c0mpare: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Game is not directly comparable to many games. But as a 2D </a:t>
            </a:r>
            <a:r>
              <a:rPr lang="en-US" sz="2400" dirty="0" err="1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platrofmer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, it doesn’t beat a lot of the available games.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8513" y="2687368"/>
            <a:ext cx="10591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Audience: 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It seems to be targeting </a:t>
            </a:r>
            <a:r>
              <a:rPr lang="en-US" sz="2400" dirty="0" smtClean="0">
                <a:effectLst>
                  <a:outerShdw blurRad="76200" dist="38100" dir="2700000" algn="tl">
                    <a:srgbClr val="000000"/>
                  </a:outerShdw>
                </a:effectLst>
              </a:rPr>
              <a:t>horror </a:t>
            </a:r>
            <a:r>
              <a:rPr lang="en-US" sz="2400" dirty="0">
                <a:effectLst>
                  <a:outerShdw blurRad="76200" dist="38100" dir="2700000" algn="tl">
                    <a:srgbClr val="000000"/>
                  </a:outerShdw>
                </a:effectLst>
              </a:rPr>
              <a:t>fans.</a:t>
            </a:r>
          </a:p>
        </p:txBody>
      </p:sp>
    </p:spTree>
    <p:extLst>
      <p:ext uri="{BB962C8B-B14F-4D97-AF65-F5344CB8AC3E}">
        <p14:creationId xmlns:p14="http://schemas.microsoft.com/office/powerpoint/2010/main" val="215545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708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Chalkboard 16x9</vt:lpstr>
      <vt:lpstr>CIS 487 Fall 2015 Game Evaluation</vt:lpstr>
      <vt:lpstr>Basic Information</vt:lpstr>
      <vt:lpstr>Game Summary</vt:lpstr>
      <vt:lpstr>Game Summary</vt:lpstr>
      <vt:lpstr>Game Summary</vt:lpstr>
      <vt:lpstr>Game Summary</vt:lpstr>
      <vt:lpstr>Game Summary</vt:lpstr>
      <vt:lpstr>Game Review</vt:lpstr>
      <vt:lpstr>Game Review</vt:lpstr>
      <vt:lpstr>Summary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2015-09-20T22:57:30Z</dcterms:created>
  <dcterms:modified xsi:type="dcterms:W3CDTF">2015-09-24T21:46:39Z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