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7" r:id="rId7"/>
    <p:sldId id="265" r:id="rId8"/>
    <p:sldId id="268" r:id="rId9"/>
    <p:sldId id="269" r:id="rId10"/>
    <p:sldId id="271" r:id="rId11"/>
    <p:sldId id="270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2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080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107D-2E26-4647-95D5-C9AFC357F64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CEC0-6717-4F87-B882-0BBF3408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26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107D-2E26-4647-95D5-C9AFC357F64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CEC0-6717-4F87-B882-0BBF3408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68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107D-2E26-4647-95D5-C9AFC357F64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CEC0-6717-4F87-B882-0BBF3408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10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107D-2E26-4647-95D5-C9AFC357F64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CEC0-6717-4F87-B882-0BBF3408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5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107D-2E26-4647-95D5-C9AFC357F64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CEC0-6717-4F87-B882-0BBF3408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74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107D-2E26-4647-95D5-C9AFC357F64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CEC0-6717-4F87-B882-0BBF3408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21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107D-2E26-4647-95D5-C9AFC357F64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CEC0-6717-4F87-B882-0BBF3408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49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107D-2E26-4647-95D5-C9AFC357F64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CEC0-6717-4F87-B882-0BBF3408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8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107D-2E26-4647-95D5-C9AFC357F64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CEC0-6717-4F87-B882-0BBF3408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7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107D-2E26-4647-95D5-C9AFC357F64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CEC0-6717-4F87-B882-0BBF3408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6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107D-2E26-4647-95D5-C9AFC357F64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CEC0-6717-4F87-B882-0BBF3408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65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107D-2E26-4647-95D5-C9AFC357F64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9CEC0-6717-4F87-B882-0BBF3408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0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5029200"/>
            <a:ext cx="2667000" cy="99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By: Abdullah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Hadid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3605" y="457200"/>
            <a:ext cx="56111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Hearthstone: 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Heroes of Warcraft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444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82667" y="304800"/>
            <a:ext cx="4778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Game Summary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4098"/>
            <a:ext cx="9144000" cy="520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02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82667" y="304800"/>
            <a:ext cx="4778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Game Summary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813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57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33605" y="304800"/>
            <a:ext cx="3076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Gameplay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66382" y="1752600"/>
            <a:ext cx="28049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Turn by turn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Gain 1 mana crystal per turn(Max 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Unique hero powers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Draw 1 card at start of each turn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Goal is to bring opponent health to 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15366" name="Picture 6" descr="File:Ui-guide-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636638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26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40553" y="304800"/>
            <a:ext cx="5262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Game Installation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AutoShape 2" descr="https://bnetcmsus-a.akamaihd.net/cms/gallery/XO093UMBN77113963951353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8" name="Picture 6" descr="http://i.imgur.com/WuDsL3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4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1066800"/>
            <a:ext cx="140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Battle.net</a:t>
            </a:r>
          </a:p>
        </p:txBody>
      </p:sp>
    </p:spTree>
    <p:extLst>
      <p:ext uri="{BB962C8B-B14F-4D97-AF65-F5344CB8AC3E}">
        <p14:creationId xmlns:p14="http://schemas.microsoft.com/office/powerpoint/2010/main" val="264283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49175" y="304800"/>
            <a:ext cx="6445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Game Artwork/sound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AutoShape 2" descr="https://bnetcmsus-a.akamaihd.net/cms/gallery/XO093UMBN77113963951353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81400" y="1066800"/>
            <a:ext cx="140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Battle.net</a:t>
            </a:r>
          </a:p>
        </p:txBody>
      </p:sp>
      <p:pic>
        <p:nvPicPr>
          <p:cNvPr id="19460" name="Picture 4" descr="http://www.destructoid.com/ul/291276-/Hearthstone2-62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00016"/>
            <a:ext cx="90678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static.gamespot.com/uploads/original/1197/11970954/2372637-stranglethor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17" y="1202279"/>
            <a:ext cx="8955983" cy="514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://inanage.files.wordpress.com/2013/08/hearthstone_u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5" y="1200016"/>
            <a:ext cx="9151545" cy="514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://androidphonehub.com/wp-content/uploads/2014/12/hearthstone-is-coming-to-android-tablets-before-end-of-year-141391806823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" y="1179302"/>
            <a:ext cx="9140301" cy="518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4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045" y="304800"/>
            <a:ext cx="4115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Game Review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AutoShape 2" descr="https://bnetcmsus-a.akamaihd.net/cms/gallery/XO093UMBN77113963951353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42"/>
            <a:ext cx="9144000" cy="519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7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045" y="304800"/>
            <a:ext cx="4115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Game Review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AutoShape 2" descr="https://bnetcmsus-a.akamaihd.net/cms/gallery/XO093UMBN77113963951353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4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045" y="304800"/>
            <a:ext cx="4115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Game Review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AutoShape 2" descr="https://bnetcmsus-a.akamaihd.net/cms/gallery/XO093UMBN77113963951353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1143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4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045" y="304800"/>
            <a:ext cx="4115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Game Review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AutoShape 2" descr="https://bnetcmsus-a.akamaihd.net/cms/gallery/XO093UMBN77113963951353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55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3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045" y="304800"/>
            <a:ext cx="4115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Game Review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AutoShape 2" descr="https://bnetcmsus-a.akamaihd.net/cms/gallery/XO093UMBN77113963951353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13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8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2390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Blizzard Entertainment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Online collectible card game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Initial release: March 11, 2014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Free to play – with optional purchases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Supports Windows, Mac, IOS, and Android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Available for Tablets and smartphones</a:t>
            </a:r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9587" y="457200"/>
            <a:ext cx="5239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Basic Information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491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045" y="304800"/>
            <a:ext cx="4115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Game Review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AutoShape 2" descr="https://bnetcmsus-a.akamaihd.net/cms/gallery/XO093UMBN77113963951353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1556" y="2209800"/>
            <a:ext cx="46145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Every match is unique</a:t>
            </a:r>
            <a:endParaRPr lang="en-US" sz="2800" dirty="0">
              <a:solidFill>
                <a:srgbClr val="FFFF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Quick matchmaking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Many different strategies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Build your own deck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Matches take 10-15 </a:t>
            </a:r>
            <a:r>
              <a:rPr lang="en-US" sz="2800" dirty="0" smtClean="0">
                <a:solidFill>
                  <a:srgbClr val="FFFF00"/>
                </a:solidFill>
              </a:rPr>
              <a:t>min</a:t>
            </a:r>
            <a:endParaRPr lang="en-US" sz="2800" dirty="0">
              <a:solidFill>
                <a:srgbClr val="FFFF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Daily quests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9 different </a:t>
            </a:r>
            <a:r>
              <a:rPr lang="en-US" sz="2800" dirty="0" smtClean="0">
                <a:solidFill>
                  <a:srgbClr val="FFFF00"/>
                </a:solidFill>
              </a:rPr>
              <a:t>Heroes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Crafting mode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5756" y="1532930"/>
            <a:ext cx="3157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What is good?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3879" y="1532930"/>
            <a:ext cx="2892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What is bad?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3437" y="2178308"/>
            <a:ext cx="46145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Without spending money, it's time consuming to become competitive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It's expensive to get a great deck.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Packs are random and can get multiple copies of same cards over and over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Might face opponents that have much better decks than yours</a:t>
            </a:r>
          </a:p>
        </p:txBody>
      </p:sp>
    </p:spTree>
    <p:extLst>
      <p:ext uri="{BB962C8B-B14F-4D97-AF65-F5344CB8AC3E}">
        <p14:creationId xmlns:p14="http://schemas.microsoft.com/office/powerpoint/2010/main" val="165679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07607" y="304800"/>
            <a:ext cx="2928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Summary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AutoShape 2" descr="https://bnetcmsus-a.akamaihd.net/cms/gallery/XO093UMBN77113963951353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28800" y="1390881"/>
            <a:ext cx="4876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Very addicting game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Can be played from anywhere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Rated T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Great graphics and sound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New content releases and balances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Many different playstyles </a:t>
            </a:r>
            <a:endParaRPr lang="en-US" sz="2800" dirty="0">
              <a:solidFill>
                <a:srgbClr val="FFFF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Ranking system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FFFF00"/>
                </a:solidFill>
              </a:rPr>
              <a:t>PvP</a:t>
            </a:r>
            <a:r>
              <a:rPr lang="en-US" sz="2800" dirty="0" smtClean="0">
                <a:solidFill>
                  <a:srgbClr val="FFFF00"/>
                </a:solidFill>
              </a:rPr>
              <a:t> and </a:t>
            </a:r>
            <a:r>
              <a:rPr lang="en-US" sz="2800" dirty="0" err="1" smtClean="0">
                <a:solidFill>
                  <a:srgbClr val="FFFF00"/>
                </a:solidFill>
              </a:rPr>
              <a:t>PvE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Free to play, can try it before deciding to spend any money. </a:t>
            </a:r>
          </a:p>
        </p:txBody>
      </p:sp>
    </p:spTree>
    <p:extLst>
      <p:ext uri="{BB962C8B-B14F-4D97-AF65-F5344CB8AC3E}">
        <p14:creationId xmlns:p14="http://schemas.microsoft.com/office/powerpoint/2010/main" val="98632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bnetcmsus-a.akamaihd.net/cms/gallery/XO093UMBN77113963951353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http://i.ytimg.com/vi/qw-BRLnpxlo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7437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9200" y="1600200"/>
            <a:ext cx="73152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End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844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39542"/>
            <a:ext cx="3810000" cy="44866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OS: Windows </a:t>
            </a:r>
            <a:r>
              <a:rPr lang="en-US" sz="2400" dirty="0" err="1" smtClean="0">
                <a:solidFill>
                  <a:srgbClr val="FFFF00"/>
                </a:solidFill>
              </a:rPr>
              <a:t>xp</a:t>
            </a:r>
            <a:r>
              <a:rPr lang="en-US" sz="2400" dirty="0" smtClean="0">
                <a:solidFill>
                  <a:srgbClr val="FFFF00"/>
                </a:solidFill>
              </a:rPr>
              <a:t>/vista/7/8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Processor: Intel Pentium D or AMD Athlon 64 x2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Video: NVIDA GeForce 6800(256 MB) or ATI Radeon X1600 Pro(256 MB)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Memory: 2 GB RAM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3 GB HD storage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92345" y="228600"/>
            <a:ext cx="6413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System Requirements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151930"/>
            <a:ext cx="3030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Minimal Requirements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1177876"/>
            <a:ext cx="3889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Recommended Requirements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399185" y="1772839"/>
            <a:ext cx="4363815" cy="4486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</a:rPr>
              <a:t>OS: Windows 7/8/10(64 BIT)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Processor: Intel Core 2 duo E6600 (2.2 GHz) or AMD Athlon 664 x2 5000+(2.6 GHz)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Video: NVIDA GeForce 8800 GT(512 MB) or ATI Radeon HD 4850(512 MB)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Memory: 4 GB RAM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3 GB HD storage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82667" y="304800"/>
            <a:ext cx="4778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Game Summary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 descr="http://media.pypgamers.com/playhs/2013/Agosto/17.08.13/Captu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28" y="1143000"/>
            <a:ext cx="6834958" cy="510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05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82667" y="304800"/>
            <a:ext cx="4778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Game Summary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56" y="1071264"/>
            <a:ext cx="9158056" cy="548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26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82667" y="304800"/>
            <a:ext cx="4778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Game Summary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14" y="1066800"/>
            <a:ext cx="917211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47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82667" y="304800"/>
            <a:ext cx="4778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Game Summary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0" y="1218534"/>
            <a:ext cx="9148440" cy="525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93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82667" y="304800"/>
            <a:ext cx="4778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Game Summary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99"/>
            <a:ext cx="9144000" cy="541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28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s.battle.net/hearthstone/static/images/media/wallpapers/hearthstone_wallpaper1024x768.jpg?v=58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82667" y="304800"/>
            <a:ext cx="4778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Game Summary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54" y="1194098"/>
            <a:ext cx="9165454" cy="528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74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322</Words>
  <Application>Microsoft Office PowerPoint</Application>
  <PresentationFormat>On-screen Show (4:3)</PresentationFormat>
  <Paragraphs>73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Michigan-Dearborn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CIS</dc:creator>
  <cp:lastModifiedBy>Hadid, Abdullah</cp:lastModifiedBy>
  <cp:revision>12</cp:revision>
  <dcterms:created xsi:type="dcterms:W3CDTF">2015-09-22T16:24:26Z</dcterms:created>
  <dcterms:modified xsi:type="dcterms:W3CDTF">2015-09-22T21:46:04Z</dcterms:modified>
</cp:coreProperties>
</file>