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A2058DD-DFD5-4B15-97EF-D02FB6ED35EA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45141F-AAED-4A4B-BD30-EAC367784EE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058DD-DFD5-4B15-97EF-D02FB6ED35EA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5141F-AAED-4A4B-BD30-EAC367784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0A2058DD-DFD5-4B15-97EF-D02FB6ED35EA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4045141F-AAED-4A4B-BD30-EAC367784EE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058DD-DFD5-4B15-97EF-D02FB6ED35EA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045141F-AAED-4A4B-BD30-EAC367784E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058DD-DFD5-4B15-97EF-D02FB6ED35EA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4045141F-AAED-4A4B-BD30-EAC367784EE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A2058DD-DFD5-4B15-97EF-D02FB6ED35EA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045141F-AAED-4A4B-BD30-EAC367784EE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A2058DD-DFD5-4B15-97EF-D02FB6ED35EA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045141F-AAED-4A4B-BD30-EAC367784EE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058DD-DFD5-4B15-97EF-D02FB6ED35EA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045141F-AAED-4A4B-BD30-EAC367784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058DD-DFD5-4B15-97EF-D02FB6ED35EA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45141F-AAED-4A4B-BD30-EAC367784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058DD-DFD5-4B15-97EF-D02FB6ED35EA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045141F-AAED-4A4B-BD30-EAC367784EE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0A2058DD-DFD5-4B15-97EF-D02FB6ED35EA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4045141F-AAED-4A4B-BD30-EAC367784EE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A2058DD-DFD5-4B15-97EF-D02FB6ED35EA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045141F-AAED-4A4B-BD30-EAC367784EE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store.steampowered.com/app/23793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Transistor - Game Review</a:t>
            </a:r>
          </a:p>
          <a:p>
            <a:r>
              <a:rPr lang="en-US" dirty="0" smtClean="0"/>
              <a:t>By: Lauren </a:t>
            </a:r>
            <a:r>
              <a:rPr lang="en-US" dirty="0" err="1" smtClean="0"/>
              <a:t>Gaber</a:t>
            </a:r>
            <a:endParaRPr lang="en-US" dirty="0"/>
          </a:p>
        </p:txBody>
      </p:sp>
      <p:pic>
        <p:nvPicPr>
          <p:cNvPr id="4" name="Picture 2" descr="http://static.gamespot.com/uploads/original/1534/15343359/2537048-5705293154-Tra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38200" y="742950"/>
            <a:ext cx="10868025" cy="611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52800" y="0"/>
            <a:ext cx="27415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Transistor Game Review </a:t>
            </a:r>
          </a:p>
          <a:p>
            <a:pPr algn="ctr"/>
            <a:r>
              <a:rPr lang="en-US" sz="2000" dirty="0" smtClean="0"/>
              <a:t>By: Lauren Gaber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Functions are Transistor </a:t>
            </a:r>
            <a:r>
              <a:rPr lang="en-US" sz="2400" dirty="0" smtClean="0"/>
              <a:t>abilities. The </a:t>
            </a:r>
            <a:r>
              <a:rPr lang="en-US" sz="2400" dirty="0" smtClean="0"/>
              <a:t>Crash() Function belongs to </a:t>
            </a:r>
            <a:r>
              <a:rPr lang="en-US" sz="2400" dirty="0" smtClean="0"/>
              <a:t>Red, and if </a:t>
            </a:r>
            <a:r>
              <a:rPr lang="en-US" sz="2400" dirty="0" smtClean="0"/>
              <a:t>you examine it, it will tell you more about her and the </a:t>
            </a:r>
            <a:r>
              <a:rPr lang="en-US" sz="2400" dirty="0" smtClean="0"/>
              <a:t>ability’s origins.</a:t>
            </a:r>
            <a:endParaRPr lang="en-US" sz="2400" dirty="0"/>
          </a:p>
        </p:txBody>
      </p:sp>
      <p:pic>
        <p:nvPicPr>
          <p:cNvPr id="5122" name="Picture 2" descr="https://s-media-cache-ak0.pinimg.com/736x/09/6d/3f/096d3f59f1d07834a6034dc0532131c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819400"/>
            <a:ext cx="600075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3411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Transistor Function </a:t>
            </a:r>
            <a:r>
              <a:rPr lang="en-US" dirty="0" err="1" smtClean="0"/>
              <a:t>Config</a:t>
            </a:r>
            <a:r>
              <a:rPr lang="en-US" dirty="0" smtClean="0"/>
              <a:t> </a:t>
            </a:r>
            <a:r>
              <a:rPr lang="en-US" dirty="0"/>
              <a:t>Menu </a:t>
            </a:r>
            <a:r>
              <a:rPr lang="en-US" dirty="0" smtClean="0"/>
              <a:t>(Transistor </a:t>
            </a:r>
            <a:r>
              <a:rPr lang="en-US" dirty="0"/>
              <a:t>programming)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2437" y="1664335"/>
            <a:ext cx="8239125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828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Summary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Game </a:t>
            </a:r>
            <a:r>
              <a:rPr lang="en-US" dirty="0" smtClean="0"/>
              <a:t>Play:</a:t>
            </a:r>
          </a:p>
          <a:p>
            <a:pPr lvl="1"/>
            <a:r>
              <a:rPr lang="en-US" dirty="0" smtClean="0"/>
              <a:t>Player is </a:t>
            </a:r>
            <a:r>
              <a:rPr lang="en-US" dirty="0" smtClean="0"/>
              <a:t>chiefly guided </a:t>
            </a:r>
            <a:r>
              <a:rPr lang="en-US" dirty="0" smtClean="0"/>
              <a:t>through the world by the Transistor talking at </a:t>
            </a:r>
            <a:r>
              <a:rPr lang="en-US" dirty="0" smtClean="0"/>
              <a:t>Red and interacting with the environment.</a:t>
            </a:r>
          </a:p>
          <a:p>
            <a:pPr lvl="1"/>
            <a:r>
              <a:rPr lang="en-US" dirty="0" smtClean="0"/>
              <a:t>Story unraveled through Transistor’s </a:t>
            </a:r>
            <a:r>
              <a:rPr lang="en-US" dirty="0" smtClean="0"/>
              <a:t>commentary, as well as </a:t>
            </a:r>
            <a:r>
              <a:rPr lang="en-US" dirty="0" smtClean="0"/>
              <a:t>by </a:t>
            </a:r>
            <a:r>
              <a:rPr lang="en-US" dirty="0" smtClean="0"/>
              <a:t>decrypting original owner Function information through usage</a:t>
            </a:r>
            <a:r>
              <a:rPr lang="en-US" dirty="0" smtClean="0"/>
              <a:t>. </a:t>
            </a:r>
            <a:endParaRPr lang="en-US" dirty="0" smtClean="0"/>
          </a:p>
          <a:p>
            <a:pPr lvl="1"/>
            <a:r>
              <a:rPr lang="en-US" dirty="0" smtClean="0"/>
              <a:t>Controls:</a:t>
            </a:r>
          </a:p>
          <a:p>
            <a:pPr lvl="2"/>
            <a:r>
              <a:rPr lang="en-US" dirty="0" smtClean="0"/>
              <a:t>Movement:  left mouse or W</a:t>
            </a:r>
            <a:r>
              <a:rPr lang="en-US" dirty="0" smtClean="0"/>
              <a:t>, A, S, D </a:t>
            </a:r>
            <a:r>
              <a:rPr lang="en-US" dirty="0" smtClean="0"/>
              <a:t>keys</a:t>
            </a:r>
          </a:p>
          <a:p>
            <a:pPr lvl="2"/>
            <a:r>
              <a:rPr lang="en-US" dirty="0" smtClean="0"/>
              <a:t>Function choice: toggled through </a:t>
            </a:r>
            <a:r>
              <a:rPr lang="en-US" dirty="0" smtClean="0"/>
              <a:t>short </a:t>
            </a:r>
            <a:r>
              <a:rPr lang="en-US" dirty="0" smtClean="0"/>
              <a:t>keys (1,2,3,4</a:t>
            </a:r>
            <a:r>
              <a:rPr lang="en-US" dirty="0" smtClean="0"/>
              <a:t>) or </a:t>
            </a:r>
            <a:r>
              <a:rPr lang="en-US" dirty="0" smtClean="0"/>
              <a:t>selection with mouse</a:t>
            </a:r>
          </a:p>
          <a:p>
            <a:pPr lvl="2"/>
            <a:r>
              <a:rPr lang="en-US" dirty="0" smtClean="0"/>
              <a:t>Attacks: right mouse</a:t>
            </a:r>
          </a:p>
          <a:p>
            <a:pPr lvl="2"/>
            <a:r>
              <a:rPr lang="en-US" dirty="0" smtClean="0"/>
              <a:t>Interaction: </a:t>
            </a:r>
            <a:r>
              <a:rPr lang="en-US" dirty="0" smtClean="0"/>
              <a:t>E key, Humming: Tab key, Flourish: Q key, Undoing a planned move: R key</a:t>
            </a:r>
          </a:p>
          <a:p>
            <a:pPr lvl="2"/>
            <a:r>
              <a:rPr lang="en-US" dirty="0" smtClean="0"/>
              <a:t>Controls </a:t>
            </a:r>
            <a:r>
              <a:rPr lang="en-US" dirty="0" smtClean="0"/>
              <a:t>are customizable.</a:t>
            </a:r>
          </a:p>
        </p:txBody>
      </p:sp>
    </p:spTree>
    <p:extLst>
      <p:ext uri="{BB962C8B-B14F-4D97-AF65-F5344CB8AC3E}">
        <p14:creationId xmlns:p14="http://schemas.microsoft.com/office/powerpoint/2010/main" xmlns="" val="134789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Summary (cont)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Game Play (cont):</a:t>
            </a:r>
          </a:p>
          <a:p>
            <a:pPr lvl="1"/>
            <a:r>
              <a:rPr lang="en-US" dirty="0" smtClean="0"/>
              <a:t>Combat:</a:t>
            </a:r>
          </a:p>
          <a:p>
            <a:pPr lvl="2"/>
            <a:r>
              <a:rPr lang="en-US" dirty="0" smtClean="0"/>
              <a:t>Can be planned out in a Turn() </a:t>
            </a:r>
            <a:r>
              <a:rPr lang="en-US" dirty="0" smtClean="0"/>
              <a:t>or performed </a:t>
            </a:r>
            <a:r>
              <a:rPr lang="en-US" dirty="0" smtClean="0"/>
              <a:t>on </a:t>
            </a:r>
            <a:r>
              <a:rPr lang="en-US" dirty="0" smtClean="0"/>
              <a:t>demand</a:t>
            </a:r>
          </a:p>
          <a:p>
            <a:pPr lvl="2"/>
            <a:r>
              <a:rPr lang="en-US" dirty="0" smtClean="0"/>
              <a:t>A Turn</a:t>
            </a:r>
            <a:r>
              <a:rPr lang="en-US" dirty="0" smtClean="0"/>
              <a:t>() </a:t>
            </a:r>
            <a:r>
              <a:rPr lang="en-US" dirty="0" smtClean="0"/>
              <a:t>has a recharge time, some functions disabled for real time attack while recharging.</a:t>
            </a:r>
            <a:endParaRPr lang="en-US" dirty="0" smtClean="0"/>
          </a:p>
          <a:p>
            <a:pPr lvl="2"/>
            <a:r>
              <a:rPr lang="en-US" dirty="0" smtClean="0"/>
              <a:t>You can only plan so many </a:t>
            </a:r>
            <a:r>
              <a:rPr lang="en-US" dirty="0" smtClean="0"/>
              <a:t>actions with </a:t>
            </a:r>
            <a:r>
              <a:rPr lang="en-US" dirty="0" smtClean="0"/>
              <a:t>one Turn(). The </a:t>
            </a:r>
            <a:r>
              <a:rPr lang="en-US" dirty="0" smtClean="0"/>
              <a:t>Functions </a:t>
            </a:r>
            <a:r>
              <a:rPr lang="en-US" dirty="0" smtClean="0"/>
              <a:t>expend different amounts of </a:t>
            </a:r>
            <a:r>
              <a:rPr lang="en-US" dirty="0" smtClean="0"/>
              <a:t>the </a:t>
            </a:r>
            <a:r>
              <a:rPr lang="en-US" dirty="0" smtClean="0"/>
              <a:t>Turn</a:t>
            </a:r>
            <a:r>
              <a:rPr lang="en-US" dirty="0" smtClean="0"/>
              <a:t>().</a:t>
            </a:r>
            <a:endParaRPr lang="en-US" dirty="0" smtClean="0"/>
          </a:p>
          <a:p>
            <a:pPr lvl="2"/>
            <a:r>
              <a:rPr lang="en-US" dirty="0" smtClean="0"/>
              <a:t>There are specific areas for fighting a battle that you’re locked into while they’re happening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Walking around Cloudbank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 descr="http://cdn.akamai.steamstatic.com/steam/apps/237930/ss_1916e041ab65f8b6256a09ab494d5a2ab372fefe.1920x1080.jpg?t=14341510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7820"/>
            <a:ext cx="8229600" cy="46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5809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stage of a Turn()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www.terminally-incoherent.com/blog/wp-content/uploads/2014/11/transistor-turn-comba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49243"/>
            <a:ext cx="8229600" cy="462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2621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 of a Turn()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 descr="http://cdn.akamai.steamstatic.com/steam/apps/237930/ss_2cab3adb713796bbf64c09fdf1aa95ff1c87cca4.1920x1080.jpg?t=14341510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242398" cy="463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8451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</a:t>
            </a:r>
            <a:r>
              <a:rPr lang="en-US" dirty="0"/>
              <a:t>T</a:t>
            </a:r>
            <a:r>
              <a:rPr lang="en-US" dirty="0" smtClean="0"/>
              <a:t>ime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20" name="Picture 4" descr="http://cdn.akamai.steamstatic.com/steam/apps/237930/ss_341fc37cbb9c3da906f07c8c0f5b9aa187510bc8.1920x1080.jpg?t=14341510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229600" cy="46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2860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Summary (cont)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Scoring:</a:t>
            </a:r>
          </a:p>
          <a:p>
            <a:pPr lvl="1"/>
            <a:r>
              <a:rPr lang="en-US" dirty="0" smtClean="0"/>
              <a:t>You level </a:t>
            </a:r>
            <a:r>
              <a:rPr lang="en-US" dirty="0" smtClean="0"/>
              <a:t>up from battling and </a:t>
            </a:r>
            <a:r>
              <a:rPr lang="en-US" dirty="0" smtClean="0"/>
              <a:t>practicing, </a:t>
            </a:r>
            <a:r>
              <a:rPr lang="en-US" dirty="0" smtClean="0"/>
              <a:t>which </a:t>
            </a:r>
            <a:r>
              <a:rPr lang="en-US" dirty="0" smtClean="0"/>
              <a:t>unlocks more Functions and their original owner’s back stories. </a:t>
            </a:r>
            <a:endParaRPr lang="en-US" dirty="0" smtClean="0"/>
          </a:p>
          <a:p>
            <a:r>
              <a:rPr lang="en-US" dirty="0" smtClean="0"/>
              <a:t>Artwork:</a:t>
            </a:r>
          </a:p>
          <a:p>
            <a:pPr lvl="1"/>
            <a:r>
              <a:rPr lang="en-US" dirty="0" smtClean="0"/>
              <a:t>Art direction </a:t>
            </a:r>
            <a:r>
              <a:rPr lang="en-US" dirty="0" smtClean="0"/>
              <a:t>by </a:t>
            </a:r>
            <a:r>
              <a:rPr lang="en-US" dirty="0" smtClean="0"/>
              <a:t>Jen </a:t>
            </a:r>
            <a:r>
              <a:rPr lang="en-US" dirty="0" smtClean="0"/>
              <a:t>Zee. The game is very beautiful, and </a:t>
            </a:r>
            <a:r>
              <a:rPr lang="en-US" dirty="0" smtClean="0"/>
              <a:t>projects </a:t>
            </a:r>
            <a:r>
              <a:rPr lang="en-US" dirty="0" smtClean="0"/>
              <a:t>the desired atmosphere of futuristic science fiction.</a:t>
            </a:r>
          </a:p>
          <a:p>
            <a:r>
              <a:rPr lang="en-US" dirty="0" smtClean="0"/>
              <a:t>Sound and Music:</a:t>
            </a:r>
          </a:p>
          <a:p>
            <a:pPr lvl="1"/>
            <a:r>
              <a:rPr lang="en-US" dirty="0" smtClean="0"/>
              <a:t>The music is also very beautiful and appropriately </a:t>
            </a:r>
            <a:r>
              <a:rPr lang="en-US" dirty="0" smtClean="0"/>
              <a:t>atmospheric, never </a:t>
            </a:r>
            <a:r>
              <a:rPr lang="en-US" dirty="0" smtClean="0"/>
              <a:t>too distracting. </a:t>
            </a:r>
            <a:r>
              <a:rPr lang="en-US" dirty="0" smtClean="0"/>
              <a:t>Music </a:t>
            </a:r>
            <a:r>
              <a:rPr lang="en-US" dirty="0" smtClean="0"/>
              <a:t>composed by Darren </a:t>
            </a:r>
            <a:r>
              <a:rPr lang="en-US" dirty="0" err="1" smtClean="0"/>
              <a:t>Korb</a:t>
            </a:r>
            <a:r>
              <a:rPr lang="en-US" dirty="0" smtClean="0"/>
              <a:t>; Some tracks include Red singing (courtesy of Ashley Lynn Barrett). Voice of Transistor is Logan Cunningham.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cdn.akamai.steamstatic.com/steam/apps/237930/ss_9858355976e979758841f05839ccc6224ddaa00e.1920x1080.jpg?t=14341510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00200"/>
            <a:ext cx="8263465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Game Title: </a:t>
            </a:r>
          </a:p>
          <a:p>
            <a:pPr lvl="1"/>
            <a:r>
              <a:rPr lang="en-US" dirty="0" smtClean="0"/>
              <a:t>Transistor</a:t>
            </a:r>
          </a:p>
          <a:p>
            <a:r>
              <a:rPr lang="en-US" dirty="0" smtClean="0"/>
              <a:t>Company &amp; Author: </a:t>
            </a:r>
          </a:p>
          <a:p>
            <a:pPr lvl="1"/>
            <a:r>
              <a:rPr lang="en-US" dirty="0" smtClean="0"/>
              <a:t>Supergiant Games</a:t>
            </a:r>
          </a:p>
          <a:p>
            <a:r>
              <a:rPr lang="en-US" dirty="0" smtClean="0"/>
              <a:t>Type of game: </a:t>
            </a:r>
          </a:p>
          <a:p>
            <a:pPr lvl="1"/>
            <a:r>
              <a:rPr lang="en-US" dirty="0" smtClean="0"/>
              <a:t>Single player Action RPG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Price: </a:t>
            </a:r>
          </a:p>
          <a:p>
            <a:pPr lvl="1"/>
            <a:r>
              <a:rPr lang="en-US" dirty="0" smtClean="0"/>
              <a:t>$19.99 on Steam ($29.98 with soundtrack)</a:t>
            </a:r>
          </a:p>
        </p:txBody>
      </p:sp>
      <p:pic>
        <p:nvPicPr>
          <p:cNvPr id="14338" name="Picture 2" descr="https://lh3.ggpht.com/SdKnTm2h6LiiskMG0ksm9Nn2o_zZI_PAsuZ92QZJRJhTvniZUGqnGoorHtznYo5nRYHdDn_nUEdUlMVxmIscUvElR9C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676400"/>
            <a:ext cx="4000500" cy="2238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Summary (cont)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Special features:</a:t>
            </a:r>
          </a:p>
          <a:p>
            <a:pPr lvl="1"/>
            <a:r>
              <a:rPr lang="en-US" dirty="0" smtClean="0"/>
              <a:t>For purchase Soundtrack </a:t>
            </a:r>
            <a:r>
              <a:rPr lang="en-US" dirty="0" smtClean="0"/>
              <a:t>is the only listed </a:t>
            </a:r>
            <a:r>
              <a:rPr lang="en-US" dirty="0" smtClean="0"/>
              <a:t>DLC</a:t>
            </a:r>
            <a:endParaRPr lang="en-US" dirty="0" smtClean="0"/>
          </a:p>
          <a:p>
            <a:r>
              <a:rPr lang="en-US" dirty="0" smtClean="0"/>
              <a:t>Bugs:</a:t>
            </a:r>
          </a:p>
          <a:p>
            <a:pPr lvl="1"/>
            <a:r>
              <a:rPr lang="en-US" dirty="0" smtClean="0"/>
              <a:t>Occasional awkward transitions or needing multiple clicks, likely due to lag</a:t>
            </a:r>
            <a:endParaRPr lang="en-US" dirty="0" smtClean="0"/>
          </a:p>
          <a:p>
            <a:pPr lvl="1"/>
            <a:r>
              <a:rPr lang="en-US" dirty="0" smtClean="0"/>
              <a:t>On first download and play it </a:t>
            </a:r>
            <a:r>
              <a:rPr lang="en-US" dirty="0" smtClean="0"/>
              <a:t>notified me of a graphics card problem which was incorrect and was solved through an advanced command and running the game as an administrator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Review – The Good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Art</a:t>
            </a:r>
            <a:r>
              <a:rPr lang="en-US" dirty="0" smtClean="0"/>
              <a:t>, music, </a:t>
            </a:r>
            <a:r>
              <a:rPr lang="en-US" dirty="0" smtClean="0"/>
              <a:t>sounds, </a:t>
            </a:r>
            <a:r>
              <a:rPr lang="en-US" dirty="0" smtClean="0"/>
              <a:t>and </a:t>
            </a:r>
            <a:r>
              <a:rPr lang="en-US" dirty="0" smtClean="0"/>
              <a:t>story. They </a:t>
            </a:r>
            <a:r>
              <a:rPr lang="en-US" dirty="0" smtClean="0"/>
              <a:t>formed a cohesive and consistent atmosphere and enriched the experience of game play.</a:t>
            </a:r>
          </a:p>
          <a:p>
            <a:r>
              <a:rPr lang="en-US" dirty="0" smtClean="0"/>
              <a:t>Having the available mechanics of both planning and instant attacks </a:t>
            </a:r>
            <a:r>
              <a:rPr lang="en-US" dirty="0" smtClean="0"/>
              <a:t>was </a:t>
            </a:r>
            <a:r>
              <a:rPr lang="en-US" dirty="0" smtClean="0"/>
              <a:t>very satisfying, and made me better appreciate the benefits and drawbacks of both. </a:t>
            </a:r>
          </a:p>
          <a:p>
            <a:r>
              <a:rPr lang="en-US" dirty="0" smtClean="0"/>
              <a:t>The ability to recombine different Functions in active, passive, and upgrade slots encouraged experimentation and strategy, while revealing more of the world’s backdrop and characters.</a:t>
            </a:r>
          </a:p>
          <a:p>
            <a:r>
              <a:rPr lang="en-US" dirty="0" smtClean="0"/>
              <a:t>This game lets you explore the world pretty freely, but you never feel </a:t>
            </a:r>
            <a:r>
              <a:rPr lang="en-US" dirty="0" smtClean="0"/>
              <a:t>lost.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Review – The Bad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Didn’t like having to deal with that bug first </a:t>
            </a:r>
            <a:r>
              <a:rPr lang="en-US" dirty="0" smtClean="0"/>
              <a:t>thing</a:t>
            </a:r>
            <a:endParaRPr lang="en-US" dirty="0" smtClean="0"/>
          </a:p>
          <a:p>
            <a:r>
              <a:rPr lang="en-US" dirty="0" smtClean="0"/>
              <a:t>Large </a:t>
            </a:r>
            <a:r>
              <a:rPr lang="en-US" dirty="0" smtClean="0"/>
              <a:t>battles on low resources felt slightly desperate and repetitive and took a long time to </a:t>
            </a:r>
            <a:r>
              <a:rPr lang="en-US" dirty="0" smtClean="0"/>
              <a:t>complete. Indication </a:t>
            </a:r>
            <a:r>
              <a:rPr lang="en-US" dirty="0" smtClean="0"/>
              <a:t>of large battles wasn’t always clear, and full recovery could take a while.</a:t>
            </a:r>
          </a:p>
          <a:p>
            <a:r>
              <a:rPr lang="en-US" dirty="0" smtClean="0"/>
              <a:t>Fewer defensive options to start out with were also occasionally frustrating, and it made battle feel draining more than fun at times. </a:t>
            </a:r>
            <a:r>
              <a:rPr lang="en-US" dirty="0" smtClean="0"/>
              <a:t>Can’t reuse </a:t>
            </a:r>
            <a:r>
              <a:rPr lang="en-US" dirty="0" smtClean="0"/>
              <a:t>access point </a:t>
            </a:r>
            <a:r>
              <a:rPr lang="en-US" dirty="0" smtClean="0"/>
              <a:t>for recovery</a:t>
            </a:r>
            <a:endParaRPr lang="en-US" dirty="0" smtClean="0"/>
          </a:p>
          <a:p>
            <a:r>
              <a:rPr lang="en-US" dirty="0" smtClean="0"/>
              <a:t>I </a:t>
            </a:r>
            <a:r>
              <a:rPr lang="en-US" dirty="0" smtClean="0"/>
              <a:t>would have liked to see maps of areas to get a better idea of the world layout and maybe hint if I was missing a visit to  anything in particular like a practice side area.</a:t>
            </a:r>
          </a:p>
          <a:p>
            <a:r>
              <a:rPr lang="en-US" dirty="0" smtClean="0"/>
              <a:t>The flourish animation is nice but appears awkward from most angles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Game Review – Comparison to Existing Games in the Same Genre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Popular Action RPGs:</a:t>
            </a:r>
          </a:p>
          <a:p>
            <a:pPr lvl="1"/>
            <a:r>
              <a:rPr lang="en-US" dirty="0" smtClean="0"/>
              <a:t>Bastion, Kingdom Hearts, Borderlands, Dark Souls, Fable, etc.</a:t>
            </a:r>
          </a:p>
          <a:p>
            <a:pPr lvl="1"/>
            <a:r>
              <a:rPr lang="en-US" dirty="0" smtClean="0"/>
              <a:t>I don’t play </a:t>
            </a:r>
            <a:r>
              <a:rPr lang="en-US" dirty="0" smtClean="0"/>
              <a:t>many titles in this genre, but some common elements of the more successful ones have:</a:t>
            </a:r>
          </a:p>
          <a:p>
            <a:pPr lvl="2"/>
            <a:r>
              <a:rPr lang="en-US" dirty="0" smtClean="0"/>
              <a:t>An emphasis </a:t>
            </a:r>
            <a:r>
              <a:rPr lang="en-US" dirty="0" smtClean="0"/>
              <a:t>on artistry and strong </a:t>
            </a:r>
            <a:r>
              <a:rPr lang="en-US" dirty="0" smtClean="0"/>
              <a:t>storylines</a:t>
            </a:r>
          </a:p>
          <a:p>
            <a:pPr lvl="2"/>
            <a:r>
              <a:rPr lang="en-US" dirty="0" smtClean="0"/>
              <a:t>Take </a:t>
            </a:r>
            <a:r>
              <a:rPr lang="en-US" dirty="0" smtClean="0"/>
              <a:t>a medium-long amount of time to play completely through (6-30+ </a:t>
            </a:r>
            <a:r>
              <a:rPr lang="en-US" dirty="0" smtClean="0"/>
              <a:t>hours).</a:t>
            </a:r>
            <a:endParaRPr lang="en-US" dirty="0" smtClean="0"/>
          </a:p>
          <a:p>
            <a:pPr lvl="1"/>
            <a:r>
              <a:rPr lang="en-US" dirty="0" smtClean="0"/>
              <a:t>The way combat is designed blurs the lines </a:t>
            </a:r>
            <a:r>
              <a:rPr lang="en-US" dirty="0" smtClean="0"/>
              <a:t>between </a:t>
            </a:r>
            <a:r>
              <a:rPr lang="en-US" dirty="0" smtClean="0"/>
              <a:t>action RPGs and regular </a:t>
            </a:r>
            <a:r>
              <a:rPr lang="en-US" dirty="0" smtClean="0"/>
              <a:t>RPGs.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Game Review – Comparison to Existing Games (cont)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Transistor compared </a:t>
            </a:r>
            <a:r>
              <a:rPr lang="en-US" dirty="0" smtClean="0"/>
              <a:t>to its predecessor </a:t>
            </a:r>
            <a:r>
              <a:rPr lang="en-US" dirty="0" smtClean="0"/>
              <a:t>Bastion:</a:t>
            </a:r>
          </a:p>
          <a:p>
            <a:pPr lvl="2"/>
            <a:r>
              <a:rPr lang="en-US" dirty="0" smtClean="0"/>
              <a:t>maintained </a:t>
            </a:r>
            <a:r>
              <a:rPr lang="en-US" dirty="0" smtClean="0"/>
              <a:t>the artistry and story </a:t>
            </a:r>
            <a:r>
              <a:rPr lang="en-US" dirty="0" smtClean="0"/>
              <a:t>aspects</a:t>
            </a:r>
          </a:p>
          <a:p>
            <a:pPr lvl="2"/>
            <a:r>
              <a:rPr lang="en-US" dirty="0" smtClean="0"/>
              <a:t>Transistor has a </a:t>
            </a:r>
            <a:r>
              <a:rPr lang="en-US" dirty="0" smtClean="0"/>
              <a:t>better grasp of constructing game atmosphere (better sound design, more consistent styling of sprite)</a:t>
            </a:r>
          </a:p>
          <a:p>
            <a:pPr lvl="1"/>
            <a:r>
              <a:rPr lang="en-US" dirty="0" smtClean="0"/>
              <a:t>Transistor compared to </a:t>
            </a:r>
            <a:r>
              <a:rPr lang="en-US" dirty="0" smtClean="0"/>
              <a:t>Kingdom Hearts:</a:t>
            </a:r>
          </a:p>
          <a:p>
            <a:pPr lvl="2"/>
            <a:r>
              <a:rPr lang="en-US" dirty="0" smtClean="0"/>
              <a:t>Transistor has a clearer story and logical progression</a:t>
            </a:r>
          </a:p>
          <a:p>
            <a:pPr lvl="2"/>
            <a:r>
              <a:rPr lang="en-US" dirty="0" smtClean="0"/>
              <a:t>Both have good combat systems</a:t>
            </a:r>
          </a:p>
          <a:p>
            <a:pPr lvl="2"/>
            <a:r>
              <a:rPr lang="en-US" dirty="0" smtClean="0"/>
              <a:t>Controls for Kingdom Hearts were simpler, and I enjoyed the camera freedom. 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Game Review – Appropriate Audience and Design Mistakes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Audience: </a:t>
            </a:r>
            <a:r>
              <a:rPr lang="en-US" b="1" dirty="0" smtClean="0"/>
              <a:t>Teen and Up</a:t>
            </a:r>
          </a:p>
          <a:p>
            <a:pPr lvl="1"/>
            <a:r>
              <a:rPr lang="en-US" dirty="0" smtClean="0"/>
              <a:t>Reasoning:</a:t>
            </a:r>
          </a:p>
          <a:p>
            <a:pPr lvl="2"/>
            <a:r>
              <a:rPr lang="en-US" dirty="0" smtClean="0"/>
              <a:t>Somewhat complicated keyboard controls</a:t>
            </a:r>
          </a:p>
          <a:p>
            <a:pPr lvl="2"/>
            <a:r>
              <a:rPr lang="en-US" dirty="0" smtClean="0"/>
              <a:t>A decent attention span, reasoning/strategy skills, coordination and some patience make play much more enjoyable</a:t>
            </a:r>
          </a:p>
          <a:p>
            <a:pPr lvl="2"/>
            <a:r>
              <a:rPr lang="en-US" dirty="0" smtClean="0"/>
              <a:t>More mature themes (murder, corruption, etc.)</a:t>
            </a:r>
          </a:p>
          <a:p>
            <a:r>
              <a:rPr lang="en-US" dirty="0" smtClean="0"/>
              <a:t>Design </a:t>
            </a:r>
            <a:r>
              <a:rPr lang="en-US" dirty="0" smtClean="0"/>
              <a:t>mistakes:</a:t>
            </a:r>
          </a:p>
          <a:p>
            <a:pPr lvl="1"/>
            <a:r>
              <a:rPr lang="en-US" dirty="0" smtClean="0"/>
              <a:t>Slow recovery times</a:t>
            </a:r>
          </a:p>
          <a:p>
            <a:pPr lvl="1"/>
            <a:r>
              <a:rPr lang="en-US" dirty="0" smtClean="0"/>
              <a:t>Few defensive Functions</a:t>
            </a:r>
          </a:p>
          <a:p>
            <a:pPr lvl="1"/>
            <a:r>
              <a:rPr lang="en-US" dirty="0" smtClean="0"/>
              <a:t>Lag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Overall strengths:</a:t>
            </a:r>
          </a:p>
          <a:p>
            <a:pPr lvl="1"/>
            <a:r>
              <a:rPr lang="en-US" dirty="0" smtClean="0"/>
              <a:t>It made me like some aspects of games that I usually don’t (isomorphism, turn taking/planning)</a:t>
            </a:r>
          </a:p>
          <a:p>
            <a:pPr lvl="1"/>
            <a:r>
              <a:rPr lang="en-US" dirty="0" smtClean="0"/>
              <a:t>It is very gorgeous and well written, and has great aesthetics (and even pacing for the most part)</a:t>
            </a:r>
          </a:p>
          <a:p>
            <a:r>
              <a:rPr lang="en-US" dirty="0" smtClean="0"/>
              <a:t>Overall Weaknesses:</a:t>
            </a:r>
          </a:p>
          <a:p>
            <a:pPr lvl="1"/>
            <a:r>
              <a:rPr lang="en-US" dirty="0" smtClean="0"/>
              <a:t>Some rarer aspects of the battle system being </a:t>
            </a:r>
            <a:r>
              <a:rPr lang="en-US" dirty="0" smtClean="0"/>
              <a:t>difficult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/>
              <a:t>relatively quick overwork of computer processor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(cont)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Worth it?</a:t>
            </a:r>
          </a:p>
          <a:p>
            <a:pPr lvl="1"/>
            <a:r>
              <a:rPr lang="en-US" dirty="0" smtClean="0"/>
              <a:t>Yes! Its worth it at full price but I also know it </a:t>
            </a:r>
            <a:r>
              <a:rPr lang="en-US" dirty="0" smtClean="0"/>
              <a:t>appears in Steam sales, which is how I only had to pay $6.79 for my </a:t>
            </a:r>
            <a:r>
              <a:rPr lang="en-US" dirty="0" smtClean="0"/>
              <a:t>copy. The </a:t>
            </a:r>
            <a:r>
              <a:rPr lang="en-US" dirty="0" smtClean="0"/>
              <a:t>soundtrack is worth purchasing too.</a:t>
            </a:r>
          </a:p>
          <a:p>
            <a:r>
              <a:rPr lang="en-US" dirty="0" smtClean="0"/>
              <a:t>How it could be Improved:</a:t>
            </a:r>
          </a:p>
          <a:p>
            <a:pPr lvl="1"/>
            <a:r>
              <a:rPr lang="en-US" dirty="0" smtClean="0"/>
              <a:t>Fix </a:t>
            </a:r>
            <a:r>
              <a:rPr lang="en-US" dirty="0" smtClean="0"/>
              <a:t>the </a:t>
            </a:r>
            <a:r>
              <a:rPr lang="en-US" dirty="0" smtClean="0"/>
              <a:t>graphics card </a:t>
            </a:r>
            <a:r>
              <a:rPr lang="en-US" dirty="0" smtClean="0"/>
              <a:t>notification</a:t>
            </a:r>
            <a:endParaRPr lang="en-US" dirty="0" smtClean="0"/>
          </a:p>
          <a:p>
            <a:pPr lvl="1"/>
            <a:r>
              <a:rPr lang="en-US" dirty="0" smtClean="0"/>
              <a:t>Improve the flourish animation</a:t>
            </a:r>
          </a:p>
          <a:p>
            <a:pPr lvl="1"/>
            <a:r>
              <a:rPr lang="en-US" dirty="0" smtClean="0"/>
              <a:t>Refine format/intervals of battles and access points a bit more</a:t>
            </a:r>
          </a:p>
          <a:p>
            <a:pPr lvl="1"/>
            <a:r>
              <a:rPr lang="en-US" dirty="0" smtClean="0"/>
              <a:t>Make it easier on the processor or require a stronger one for play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Link to Trailer on Steam (if time)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http://store.steampowered.com/app/237930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Info (cont)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Minimum stated hardware requirements:</a:t>
            </a:r>
          </a:p>
          <a:p>
            <a:pPr lvl="1"/>
            <a:r>
              <a:rPr lang="en-US" dirty="0" smtClean="0"/>
              <a:t>Runs on </a:t>
            </a:r>
            <a:r>
              <a:rPr lang="en-US" b="1" dirty="0" smtClean="0"/>
              <a:t>Windows</a:t>
            </a:r>
            <a:r>
              <a:rPr lang="en-US" dirty="0" smtClean="0"/>
              <a:t>, Mac OS X, and Steam OS + </a:t>
            </a:r>
            <a:r>
              <a:rPr lang="en-US" dirty="0" smtClean="0"/>
              <a:t>Linux</a:t>
            </a:r>
            <a:endParaRPr lang="en-US" dirty="0" smtClean="0"/>
          </a:p>
          <a:p>
            <a:pPr lvl="2"/>
            <a:r>
              <a:rPr lang="en-US" dirty="0" smtClean="0"/>
              <a:t>Minimum Windows Requirements:</a:t>
            </a:r>
          </a:p>
          <a:p>
            <a:pPr lvl="3"/>
            <a:r>
              <a:rPr lang="en-US" b="1" dirty="0" smtClean="0"/>
              <a:t>OS:</a:t>
            </a:r>
            <a:r>
              <a:rPr lang="en-US" dirty="0" smtClean="0"/>
              <a:t> Windows 7 32-bit </a:t>
            </a:r>
          </a:p>
          <a:p>
            <a:pPr lvl="3"/>
            <a:r>
              <a:rPr lang="en-US" b="1" dirty="0" smtClean="0"/>
              <a:t>Processor:</a:t>
            </a:r>
            <a:r>
              <a:rPr lang="en-US" dirty="0" smtClean="0"/>
              <a:t> Dual Core CPU - 2.6ghz </a:t>
            </a:r>
          </a:p>
          <a:p>
            <a:pPr lvl="3"/>
            <a:r>
              <a:rPr lang="en-US" b="1" dirty="0" smtClean="0"/>
              <a:t>Memory:</a:t>
            </a:r>
            <a:r>
              <a:rPr lang="en-US" dirty="0" smtClean="0"/>
              <a:t> 4 GB RAM </a:t>
            </a:r>
          </a:p>
          <a:p>
            <a:pPr lvl="3"/>
            <a:r>
              <a:rPr lang="en-US" b="1" dirty="0" smtClean="0"/>
              <a:t>Graphics:</a:t>
            </a:r>
            <a:r>
              <a:rPr lang="en-US" dirty="0" smtClean="0"/>
              <a:t> 1GB of VRAM: Intel HD 3000 GPU / AMD HD 5450 / </a:t>
            </a:r>
            <a:r>
              <a:rPr lang="en-US" dirty="0" err="1" smtClean="0"/>
              <a:t>Nvidia</a:t>
            </a:r>
            <a:r>
              <a:rPr lang="en-US" dirty="0" smtClean="0"/>
              <a:t> 9400 GT </a:t>
            </a:r>
          </a:p>
          <a:p>
            <a:pPr lvl="3"/>
            <a:r>
              <a:rPr lang="en-US" b="1" dirty="0" smtClean="0"/>
              <a:t>Hard Drive:</a:t>
            </a:r>
            <a:r>
              <a:rPr lang="en-US" dirty="0" smtClean="0"/>
              <a:t> 3 GB available space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Info (cont)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Actual hardware required:</a:t>
            </a:r>
          </a:p>
          <a:p>
            <a:pPr lvl="1"/>
            <a:r>
              <a:rPr lang="en-US" dirty="0" smtClean="0"/>
              <a:t>I </a:t>
            </a:r>
            <a:r>
              <a:rPr lang="en-US" dirty="0" smtClean="0"/>
              <a:t>recommend to play on a computer with a stronger processor</a:t>
            </a:r>
          </a:p>
          <a:p>
            <a:pPr lvl="2"/>
            <a:r>
              <a:rPr lang="en-US" dirty="0" smtClean="0"/>
              <a:t>Runs on laptop which is 3.0ghz, but it starts to work too hard after about an hour (laptop is 3 years old).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 descr="http://cdn.akamai.steamstatic.com/steam/apps/237930/ss_0877306bb90bc4a1755223642b21484fa6fcce4e.1920x1080.jpg?t=14341510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8229600" cy="4629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</a:t>
            </a:r>
            <a:r>
              <a:rPr lang="en-US" dirty="0"/>
              <a:t>S</a:t>
            </a:r>
            <a:r>
              <a:rPr lang="en-US" dirty="0" smtClean="0"/>
              <a:t>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Quick overview:</a:t>
            </a:r>
          </a:p>
          <a:p>
            <a:pPr lvl="1"/>
            <a:r>
              <a:rPr lang="en-US" dirty="0" smtClean="0"/>
              <a:t>Isomorphic layout, linear story, blends strategic planning and real time combat very well.</a:t>
            </a:r>
          </a:p>
          <a:p>
            <a:r>
              <a:rPr lang="en-US" dirty="0" smtClean="0"/>
              <a:t>Story line:</a:t>
            </a:r>
          </a:p>
          <a:p>
            <a:pPr lvl="1"/>
            <a:r>
              <a:rPr lang="en-US" dirty="0" smtClean="0"/>
              <a:t>(from Steam page): </a:t>
            </a:r>
            <a:r>
              <a:rPr lang="en-US" dirty="0" smtClean="0"/>
              <a:t>The </a:t>
            </a:r>
            <a:r>
              <a:rPr lang="en-US" dirty="0" smtClean="0"/>
              <a:t>Transistor is an extraordinary weapon of unknown </a:t>
            </a:r>
            <a:r>
              <a:rPr lang="en-US" dirty="0" smtClean="0"/>
              <a:t>origin which </a:t>
            </a:r>
            <a:r>
              <a:rPr lang="en-US" dirty="0" smtClean="0"/>
              <a:t>you use to fight through </a:t>
            </a:r>
            <a:r>
              <a:rPr lang="en-US" dirty="0" smtClean="0"/>
              <a:t>the </a:t>
            </a:r>
            <a:r>
              <a:rPr lang="en-US" dirty="0" smtClean="0"/>
              <a:t>stunning futuristic </a:t>
            </a:r>
            <a:r>
              <a:rPr lang="en-US" dirty="0" smtClean="0"/>
              <a:t>city of Cloudbank </a:t>
            </a:r>
            <a:r>
              <a:rPr lang="en-US" dirty="0" smtClean="0"/>
              <a:t>in pursuit of its former owners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Player's role:</a:t>
            </a:r>
          </a:p>
          <a:p>
            <a:pPr lvl="1"/>
            <a:r>
              <a:rPr lang="en-US" dirty="0" smtClean="0"/>
              <a:t>You play as Red, </a:t>
            </a:r>
            <a:r>
              <a:rPr lang="en-US" dirty="0" smtClean="0"/>
              <a:t>an influential singer, </a:t>
            </a:r>
            <a:r>
              <a:rPr lang="en-US" dirty="0" smtClean="0"/>
              <a:t>now voiceless and on the run wielding the Transistor.  You fight to keep it out of </a:t>
            </a:r>
            <a:r>
              <a:rPr lang="en-US" dirty="0" smtClean="0"/>
              <a:t>enemy</a:t>
            </a:r>
            <a:r>
              <a:rPr lang="en-US" dirty="0" smtClean="0"/>
              <a:t> </a:t>
            </a:r>
            <a:r>
              <a:rPr lang="en-US" dirty="0" smtClean="0"/>
              <a:t>hands and to find answers about its origin.</a:t>
            </a:r>
          </a:p>
          <a:p>
            <a:r>
              <a:rPr lang="en-US" dirty="0" smtClean="0"/>
              <a:t>Installation:</a:t>
            </a:r>
          </a:p>
          <a:p>
            <a:pPr lvl="1"/>
            <a:r>
              <a:rPr lang="en-US" dirty="0" smtClean="0"/>
              <a:t>Purchase and </a:t>
            </a:r>
            <a:r>
              <a:rPr lang="en-US" dirty="0"/>
              <a:t>d</a:t>
            </a:r>
            <a:r>
              <a:rPr lang="en-US" dirty="0" smtClean="0"/>
              <a:t>ownload from Steam application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Summary (cont)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User Interface:</a:t>
            </a:r>
          </a:p>
          <a:p>
            <a:pPr lvl="1"/>
            <a:r>
              <a:rPr lang="en-US" dirty="0" smtClean="0"/>
              <a:t>Menu for controls and settings can be called up at any time</a:t>
            </a:r>
          </a:p>
          <a:p>
            <a:pPr lvl="1"/>
            <a:r>
              <a:rPr lang="en-US" dirty="0" smtClean="0"/>
              <a:t>Menu for programming and recharging Transistor is called up in-game by visiting periodic </a:t>
            </a:r>
            <a:r>
              <a:rPr lang="en-US" dirty="0" smtClean="0"/>
              <a:t>Access Points</a:t>
            </a:r>
            <a:endParaRPr lang="en-US" dirty="0" smtClean="0"/>
          </a:p>
          <a:p>
            <a:pPr lvl="1"/>
            <a:r>
              <a:rPr lang="en-US" dirty="0" smtClean="0"/>
              <a:t>Your game saves </a:t>
            </a:r>
            <a:r>
              <a:rPr lang="en-US" dirty="0" smtClean="0"/>
              <a:t>automatically when:</a:t>
            </a:r>
          </a:p>
          <a:p>
            <a:pPr lvl="2"/>
            <a:r>
              <a:rPr lang="en-US" dirty="0" smtClean="0"/>
              <a:t>Access Point is used</a:t>
            </a:r>
          </a:p>
          <a:p>
            <a:pPr lvl="2"/>
            <a:r>
              <a:rPr lang="en-US" dirty="0" smtClean="0"/>
              <a:t>New area entered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Customizable Control Menu (for </a:t>
            </a:r>
            <a:r>
              <a:rPr lang="en-US" dirty="0" err="1" smtClean="0"/>
              <a:t>Playstation</a:t>
            </a:r>
            <a:r>
              <a:rPr lang="en-US" dirty="0" smtClean="0"/>
              <a:t> Controller) Screenshot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s://ilikeinterfaces.files.wordpress.com/2015/04/transistor_201503182043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229600" cy="462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5525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Function Inventory Menu (Functions used for Transistor programming)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https://s-media-cache-ak0.pinimg.com/originals/f6/aa/ae/f6aaaeba44f4e8e2589b17f8008f4d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242029" cy="4634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9914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49</TotalTime>
  <Words>1334</Words>
  <Application>Microsoft Office PowerPoint</Application>
  <PresentationFormat>On-screen Show (4:3)</PresentationFormat>
  <Paragraphs>136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Median</vt:lpstr>
      <vt:lpstr>Slide 1</vt:lpstr>
      <vt:lpstr>Basic Info</vt:lpstr>
      <vt:lpstr>Basic Info (cont)</vt:lpstr>
      <vt:lpstr>Basic Info (cont)</vt:lpstr>
      <vt:lpstr>Game Summary</vt:lpstr>
      <vt:lpstr>Game Summary</vt:lpstr>
      <vt:lpstr>Game Summary (cont)</vt:lpstr>
      <vt:lpstr>Customizable Control Menu (for Playstation Controller) Screenshot</vt:lpstr>
      <vt:lpstr>Function Inventory Menu (Functions used for Transistor programming)</vt:lpstr>
      <vt:lpstr>Functions (cont)</vt:lpstr>
      <vt:lpstr>Transistor Function Config Menu (Transistor programming)</vt:lpstr>
      <vt:lpstr>Game Summary (cont)</vt:lpstr>
      <vt:lpstr>Game Summary (cont)</vt:lpstr>
      <vt:lpstr>Walking around Cloudbank</vt:lpstr>
      <vt:lpstr>Planning stage of a Turn()</vt:lpstr>
      <vt:lpstr>Execution of a Turn()</vt:lpstr>
      <vt:lpstr>Real Time Attacks</vt:lpstr>
      <vt:lpstr>Game Summary (cont)</vt:lpstr>
      <vt:lpstr>Artwork</vt:lpstr>
      <vt:lpstr>Game Summary (cont)</vt:lpstr>
      <vt:lpstr>Game Review – The Good</vt:lpstr>
      <vt:lpstr>Game Review – The Bad</vt:lpstr>
      <vt:lpstr>Game Review – Comparison to Existing Games in the Same Genre</vt:lpstr>
      <vt:lpstr>Game Review – Comparison to Existing Games (cont)</vt:lpstr>
      <vt:lpstr>Game Review – Appropriate Audience and Design Mistakes</vt:lpstr>
      <vt:lpstr>SUMMARY</vt:lpstr>
      <vt:lpstr>SUMMARY (cont)</vt:lpstr>
      <vt:lpstr>Link to Trailer on Steam (if time)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Lauren</dc:creator>
  <cp:lastModifiedBy>Lauren</cp:lastModifiedBy>
  <cp:revision>5</cp:revision>
  <dcterms:created xsi:type="dcterms:W3CDTF">2015-09-23T00:04:12Z</dcterms:created>
  <dcterms:modified xsi:type="dcterms:W3CDTF">2015-09-23T00:53:21Z</dcterms:modified>
</cp:coreProperties>
</file>