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7559675" cx="10080625"/>
  <p:notesSz cx="7772400" cy="100584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 name="Shape 1"/>
        <p:cNvGrpSpPr/>
        <p:nvPr/>
      </p:nvGrpSpPr>
      <p:grpSpPr>
        <a:xfrm>
          <a:off x="0" y="0"/>
          <a:ext cx="0" cy="0"/>
          <a:chOff x="0" y="0"/>
          <a:chExt cx="0" cy="0"/>
        </a:xfrm>
      </p:grpSpPr>
      <p:sp>
        <p:nvSpPr>
          <p:cNvPr id="2" name="Shape 2"/>
          <p:cNvSpPr txBox="1"/>
          <p:nvPr>
            <p:ph idx="12" type="sldNum"/>
          </p:nvPr>
        </p:nvSpPr>
        <p:spPr>
          <a:xfrm>
            <a:off x="4398962" y="9555161"/>
            <a:ext cx="3371850" cy="501650"/>
          </a:xfrm>
          <a:prstGeom prst="rect">
            <a:avLst/>
          </a:prstGeom>
          <a:noFill/>
          <a:ln>
            <a:noFill/>
          </a:ln>
        </p:spPr>
        <p:txBody>
          <a:bodyPr anchorCtr="0" anchor="b" bIns="0" lIns="0" rIns="0" tIns="0">
            <a:noAutofit/>
          </a:bodyPr>
          <a:lstStyle/>
          <a:p>
            <a:pPr indent="0" lvl="0" marL="0" marR="0" rtl="0" algn="l">
              <a:lnSpc>
                <a:spcPct val="93000"/>
              </a:lnSpc>
              <a:spcBef>
                <a:spcPts val="0"/>
              </a:spcBef>
              <a:spcAft>
                <a:spcPts val="0"/>
              </a:spcAft>
              <a:buSzPct val="25000"/>
              <a:buNone/>
            </a:pPr>
            <a:fld id="{00000000-1234-1234-1234-123412341234}" type="slidenum">
              <a:rPr b="0" baseline="0" i="0" lang="en-US" sz="1800" u="none" cap="none" strike="noStrike">
                <a:solidFill>
                  <a:srgbClr val="000000"/>
                </a:solidFill>
                <a:latin typeface="Arial"/>
                <a:ea typeface="Arial"/>
                <a:cs typeface="Arial"/>
                <a:sym typeface="Arial"/>
              </a:rPr>
              <a:t>‹#›</a:t>
            </a:fld>
          </a:p>
        </p:txBody>
      </p:sp>
      <p:sp>
        <p:nvSpPr>
          <p:cNvPr id="3" name="Shape 3"/>
          <p:cNvSpPr/>
          <p:nvPr>
            <p:ph idx="2" type="sldImg"/>
          </p:nvPr>
        </p:nvSpPr>
        <p:spPr>
          <a:xfrm>
            <a:off x="1138237" y="763587"/>
            <a:ext cx="5494337" cy="3770311"/>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777875" y="4776787"/>
            <a:ext cx="6216650" cy="4524374"/>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 name="Shape 5"/>
          <p:cNvSpPr txBox="1"/>
          <p:nvPr>
            <p:ph idx="3" type="hdr"/>
          </p:nvPr>
        </p:nvSpPr>
        <p:spPr>
          <a:xfrm>
            <a:off x="0" y="0"/>
            <a:ext cx="3371850" cy="501650"/>
          </a:xfrm>
          <a:prstGeom prst="rect">
            <a:avLst/>
          </a:prstGeom>
          <a:noFill/>
          <a:ln>
            <a:noFill/>
          </a:ln>
        </p:spPr>
        <p:txBody>
          <a:bodyPr anchorCtr="0" anchor="t" bIns="91425" lIns="91425" rIns="91425" tIns="91425"/>
          <a:lstStyle>
            <a:lvl1pPr indent="0" marL="0" marR="0" rtl="0" algn="l">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6" name="Shape 6"/>
          <p:cNvSpPr txBox="1"/>
          <p:nvPr>
            <p:ph idx="10" type="dt"/>
          </p:nvPr>
        </p:nvSpPr>
        <p:spPr>
          <a:xfrm>
            <a:off x="4398962" y="0"/>
            <a:ext cx="3371850" cy="501650"/>
          </a:xfrm>
          <a:prstGeom prst="rect">
            <a:avLst/>
          </a:prstGeom>
          <a:noFill/>
          <a:ln>
            <a:noFill/>
          </a:ln>
        </p:spPr>
        <p:txBody>
          <a:bodyPr anchorCtr="0" anchor="t" bIns="91425" lIns="91425" rIns="91425" tIns="91425"/>
          <a:lstStyle>
            <a:lvl1pPr indent="0" marL="0" marR="0" rtl="0" algn="r">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7" name="Shape 7"/>
          <p:cNvSpPr txBox="1"/>
          <p:nvPr>
            <p:ph idx="11" type="ftr"/>
          </p:nvPr>
        </p:nvSpPr>
        <p:spPr>
          <a:xfrm>
            <a:off x="0" y="9555161"/>
            <a:ext cx="3371850" cy="501650"/>
          </a:xfrm>
          <a:prstGeom prst="rect">
            <a:avLst/>
          </a:prstGeom>
          <a:noFill/>
          <a:ln>
            <a:noFill/>
          </a:ln>
        </p:spPr>
        <p:txBody>
          <a:bodyPr anchorCtr="0" anchor="b" bIns="91425" lIns="91425" rIns="91425" tIns="91425"/>
          <a:lstStyle>
            <a:lvl1pPr indent="0" marL="0" marR="0" rtl="0" algn="l">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8" name="Shape 8"/>
          <p:cNvSpPr txBox="1"/>
          <p:nvPr>
            <p:ph idx="4" type="sldNum"/>
          </p:nvPr>
        </p:nvSpPr>
        <p:spPr>
          <a:xfrm>
            <a:off x="4398962" y="9555161"/>
            <a:ext cx="3371850" cy="501650"/>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baseline="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2" name="Shape 32"/>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88" name="Shape 88"/>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95" name="Shape 95"/>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2" name="Shape 102"/>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08" name="Shape 108"/>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15" name="Shape 115"/>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1" name="Shape 121"/>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27" name="Shape 127"/>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33" name="Shape 133"/>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135" name="Shape 135"/>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41" name="Shape 141"/>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2" name="Shape 142"/>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143" name="Shape 143"/>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50" name="Shape 150"/>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1" name="Shape 151"/>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152" name="Shape 152"/>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38" name="Shape 38"/>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58" name="Shape 158"/>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9" name="Shape 159"/>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160" name="Shape 160"/>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66" name="Shape 166"/>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168" name="Shape 168"/>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74" name="Shape 174"/>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176" name="Shape 176"/>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82" name="Shape 182"/>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3" name="Shape 183"/>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184" name="Shape 184"/>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90" name="Shape 190"/>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 name="Shape 191"/>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192" name="Shape 192"/>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198" name="Shape 198"/>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9" name="Shape 199"/>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200" name="Shape 200"/>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206" name="Shape 206"/>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7" name="Shape 207"/>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208" name="Shape 208"/>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214" name="Shape 214"/>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5" name="Shape 215"/>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216" name="Shape 216"/>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222" name="Shape 222"/>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224" name="Shape 224"/>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229" name="Shape 229"/>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0" name="Shape 230"/>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231" name="Shape 231"/>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3" name="Shape 43"/>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49" name="Shape 49"/>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55" name="Shape 55"/>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1" name="Shape 61"/>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7" name="Shape 67"/>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2"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Arial"/>
              <a:buNone/>
            </a:pPr>
            <a:fld id="{00000000-1234-1234-1234-123412341234}" type="slidenum">
              <a:rPr lang="en-US"/>
              <a:t>‹#›</a:t>
            </a:fld>
          </a:p>
        </p:txBody>
      </p:sp>
      <p:sp>
        <p:nvSpPr>
          <p:cNvPr id="73" name="Shape 73"/>
          <p:cNvSpPr/>
          <p:nvPr>
            <p:ph idx="2" type="sldImg"/>
          </p:nvPr>
        </p:nvSpPr>
        <p:spPr>
          <a:xfrm>
            <a:off x="1138237" y="763587"/>
            <a:ext cx="5494200" cy="37704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4" name="Shape 74"/>
          <p:cNvSpPr txBox="1"/>
          <p:nvPr>
            <p:ph idx="1" type="body"/>
          </p:nvPr>
        </p:nvSpPr>
        <p:spPr>
          <a:xfrm>
            <a:off x="777875" y="4776787"/>
            <a:ext cx="6216600" cy="4524300"/>
          </a:xfrm>
          <a:prstGeom prst="rect">
            <a:avLst/>
          </a:prstGeom>
        </p:spPr>
        <p:txBody>
          <a:bodyPr anchorCtr="0" anchor="ctr" bIns="91425" lIns="91425" rIns="91425" tIns="91425">
            <a:noAutofit/>
          </a:bodyPr>
          <a:lstStyle/>
          <a:p>
            <a:pPr>
              <a:spcBef>
                <a:spcPts val="0"/>
              </a:spcBef>
              <a:buNone/>
            </a:pPr>
            <a:r>
              <a:t/>
            </a:r>
            <a:endParaRPr/>
          </a:p>
        </p:txBody>
      </p:sp>
      <p:sp>
        <p:nvSpPr>
          <p:cNvPr id="75" name="Shape 75"/>
          <p:cNvSpPr txBox="1"/>
          <p:nvPr>
            <p:ph idx="3" type="sldNum"/>
          </p:nvPr>
        </p:nvSpPr>
        <p:spPr>
          <a:xfrm>
            <a:off x="4398962" y="9555161"/>
            <a:ext cx="3371999" cy="501599"/>
          </a:xfrm>
          <a:prstGeom prst="rect">
            <a:avLst/>
          </a:prstGeom>
        </p:spPr>
        <p:txBody>
          <a:bodyPr anchorCtr="0" anchor="b" bIns="0" lIns="0" rIns="0" tIns="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38237" y="763587"/>
            <a:ext cx="5495924"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81" name="Shape 81"/>
          <p:cNvSpPr txBox="1"/>
          <p:nvPr>
            <p:ph idx="1" type="body"/>
          </p:nvPr>
        </p:nvSpPr>
        <p:spPr>
          <a:xfrm>
            <a:off x="777875" y="4776787"/>
            <a:ext cx="6218236" cy="4525961"/>
          </a:xfrm>
          <a:prstGeom prst="rect">
            <a:avLst/>
          </a:prstGeom>
          <a:noFill/>
          <a:ln>
            <a:noFill/>
          </a:ln>
        </p:spPr>
        <p:txBody>
          <a:bodyPr anchorCtr="0" anchor="ctr" bIns="0" lIns="0" rIns="0" tIns="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layout with centered title and subtitle placeholders">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1pPr>
            <a:lvl2pPr indent="-285750" marL="74295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2pPr>
            <a:lvl3pPr indent="-228600" marL="11430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3pPr>
            <a:lvl4pPr indent="-228600" marL="16002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4pPr>
            <a:lvl5pPr indent="-228600" marL="20574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5pPr>
            <a:lvl6pPr indent="-228600" marL="25146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6pPr>
            <a:lvl7pPr indent="-228600" marL="34290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7pPr>
            <a:lvl8pPr indent="-228600" marL="48006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8pPr>
            <a:lvl9pPr indent="-228600" marL="66294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342900" marL="342900" marR="0" rtl="0" algn="l">
              <a:lnSpc>
                <a:spcPct val="93000"/>
              </a:lnSpc>
              <a:spcBef>
                <a:spcPts val="0"/>
              </a:spcBef>
              <a:spcAft>
                <a:spcPts val="1400"/>
              </a:spcAft>
              <a:defRPr b="0" baseline="0" i="0" sz="3200" u="none" cap="none" strike="noStrike">
                <a:solidFill>
                  <a:srgbClr val="000080"/>
                </a:solidFill>
                <a:latin typeface="Arial"/>
                <a:ea typeface="Arial"/>
                <a:cs typeface="Arial"/>
                <a:sym typeface="Arial"/>
              </a:defRPr>
            </a:lvl1pPr>
            <a:lvl2pPr indent="-285750" marL="742950" marR="0" rtl="0" algn="l">
              <a:lnSpc>
                <a:spcPct val="93000"/>
              </a:lnSpc>
              <a:spcBef>
                <a:spcPts val="0"/>
              </a:spcBef>
              <a:spcAft>
                <a:spcPts val="1100"/>
              </a:spcAft>
              <a:defRPr b="0" baseline="0" i="0" sz="2800" u="none" cap="none" strike="noStrike">
                <a:solidFill>
                  <a:srgbClr val="000080"/>
                </a:solidFill>
                <a:latin typeface="Arial"/>
                <a:ea typeface="Arial"/>
                <a:cs typeface="Arial"/>
                <a:sym typeface="Arial"/>
              </a:defRPr>
            </a:lvl2pPr>
            <a:lvl3pPr indent="-228600" marL="1143000" marR="0" rtl="0" algn="l">
              <a:lnSpc>
                <a:spcPct val="93000"/>
              </a:lnSpc>
              <a:spcBef>
                <a:spcPts val="0"/>
              </a:spcBef>
              <a:spcAft>
                <a:spcPts val="800"/>
              </a:spcAft>
              <a:defRPr b="0" baseline="0" i="0" sz="2400" u="none" cap="none" strike="noStrike">
                <a:solidFill>
                  <a:srgbClr val="000080"/>
                </a:solidFill>
                <a:latin typeface="Arial"/>
                <a:ea typeface="Arial"/>
                <a:cs typeface="Arial"/>
                <a:sym typeface="Arial"/>
              </a:defRPr>
            </a:lvl3pPr>
            <a:lvl4pPr indent="-228600" marL="1600200" marR="0" rtl="0" algn="l">
              <a:lnSpc>
                <a:spcPct val="93000"/>
              </a:lnSpc>
              <a:spcBef>
                <a:spcPts val="0"/>
              </a:spcBef>
              <a:spcAft>
                <a:spcPts val="500"/>
              </a:spcAft>
              <a:defRPr b="0" baseline="0" i="0" sz="2000" u="none" cap="none" strike="noStrike">
                <a:solidFill>
                  <a:srgbClr val="000080"/>
                </a:solidFill>
                <a:latin typeface="Arial"/>
                <a:ea typeface="Arial"/>
                <a:cs typeface="Arial"/>
                <a:sym typeface="Arial"/>
              </a:defRPr>
            </a:lvl4pPr>
            <a:lvl5pPr indent="-228600" marL="20574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5pPr>
            <a:lvl6pPr indent="-228600" marL="25146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6pPr>
            <a:lvl7pPr indent="-228600" marL="34290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7pPr>
            <a:lvl8pPr indent="-228600" marL="48006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8pPr>
            <a:lvl9pPr indent="-228600" marL="66294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9pPr>
          </a:lstStyle>
          <a:p/>
        </p:txBody>
      </p:sp>
      <p:sp>
        <p:nvSpPr>
          <p:cNvPr id="18" name="Shape 18"/>
          <p:cNvSpPr txBox="1"/>
          <p:nvPr>
            <p:ph idx="10" type="dt"/>
          </p:nvPr>
        </p:nvSpPr>
        <p:spPr>
          <a:xfrm>
            <a:off x="612775" y="6562725"/>
            <a:ext cx="2346324" cy="519112"/>
          </a:xfrm>
          <a:prstGeom prst="rect">
            <a:avLst/>
          </a:prstGeom>
          <a:noFill/>
          <a:ln>
            <a:noFill/>
          </a:ln>
        </p:spPr>
        <p:txBody>
          <a:bodyPr anchorCtr="0" anchor="t" bIns="91425" lIns="91425" rIns="91425" tIns="91425"/>
          <a:lstStyle>
            <a:lvl1pPr indent="0" marL="0" marR="0" rtl="0" algn="l">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19" name="Shape 19"/>
          <p:cNvSpPr txBox="1"/>
          <p:nvPr>
            <p:ph idx="11" type="ftr"/>
          </p:nvPr>
        </p:nvSpPr>
        <p:spPr>
          <a:xfrm>
            <a:off x="3556000" y="6562725"/>
            <a:ext cx="3194049" cy="519112"/>
          </a:xfrm>
          <a:prstGeom prst="rect">
            <a:avLst/>
          </a:prstGeom>
          <a:noFill/>
          <a:ln>
            <a:noFill/>
          </a:ln>
        </p:spPr>
        <p:txBody>
          <a:bodyPr anchorCtr="0" anchor="t" bIns="91425" lIns="91425" rIns="91425" tIns="91425"/>
          <a:lstStyle>
            <a:lvl1pPr indent="0" marL="0" marR="0" rtl="0" algn="ctr">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20" name="Shape 20"/>
          <p:cNvSpPr txBox="1"/>
          <p:nvPr>
            <p:ph idx="12" type="sldNum"/>
          </p:nvPr>
        </p:nvSpPr>
        <p:spPr>
          <a:xfrm>
            <a:off x="7335836" y="6562725"/>
            <a:ext cx="2346324" cy="519112"/>
          </a:xfrm>
          <a:prstGeom prst="rect">
            <a:avLst/>
          </a:prstGeom>
          <a:noFill/>
          <a:ln>
            <a:noFill/>
          </a:ln>
        </p:spPr>
        <p:txBody>
          <a:bodyPr anchorCtr="0" anchor="t" bIns="0" lIns="0" rIns="0" tIns="0">
            <a:noAutofit/>
          </a:bodyPr>
          <a:lstStyle/>
          <a:p>
            <a:pPr indent="0" lvl="0" marL="0" marR="0" rtl="0" algn="r">
              <a:lnSpc>
                <a:spcPct val="95000"/>
              </a:lnSpc>
              <a:spcBef>
                <a:spcPts val="0"/>
              </a:spcBef>
              <a:spcAft>
                <a:spcPts val="0"/>
              </a:spcAft>
              <a:buSzPct val="25000"/>
              <a:buNone/>
            </a:pPr>
            <a:fld id="{00000000-1234-1234-1234-123412341234}" type="slidenum">
              <a:rPr b="0" baseline="0" i="0" lang="en-US" sz="1400" u="none" cap="none" strike="noStrike">
                <a:solidFill>
                  <a:srgbClr val="000000"/>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text">
    <p:spTree>
      <p:nvGrpSpPr>
        <p:cNvPr id="21" name="Shape 21"/>
        <p:cNvGrpSpPr/>
        <p:nvPr/>
      </p:nvGrpSpPr>
      <p:grpSpPr>
        <a:xfrm>
          <a:off x="0" y="0"/>
          <a:ext cx="0" cy="0"/>
          <a:chOff x="0" y="0"/>
          <a:chExt cx="0" cy="0"/>
        </a:xfrm>
      </p:grpSpPr>
      <p:sp>
        <p:nvSpPr>
          <p:cNvPr id="22" name="Shape 22"/>
          <p:cNvSpPr txBox="1"/>
          <p:nvPr>
            <p:ph type="title"/>
          </p:nvPr>
        </p:nvSpPr>
        <p:spPr>
          <a:xfrm>
            <a:off x="503237" y="301625"/>
            <a:ext cx="9069386" cy="1260474"/>
          </a:xfrm>
          <a:prstGeom prst="rect">
            <a:avLst/>
          </a:prstGeom>
          <a:noFill/>
          <a:ln>
            <a:noFill/>
          </a:ln>
        </p:spPr>
        <p:txBody>
          <a:bodyPr anchorCtr="0" anchor="ctr" bIns="91425" lIns="91425" rIns="91425" tIns="91425"/>
          <a:lstStyle>
            <a:lvl1pPr indent="0" marL="0" rtl="0" algn="ctr">
              <a:lnSpc>
                <a:spcPct val="93000"/>
              </a:lnSpc>
              <a:spcBef>
                <a:spcPts val="0"/>
              </a:spcBef>
              <a:spcAft>
                <a:spcPts val="0"/>
              </a:spcAft>
              <a:defRPr b="0" baseline="0" i="0" sz="4100" u="none">
                <a:solidFill>
                  <a:srgbClr val="280099"/>
                </a:solidFill>
                <a:latin typeface="Arial"/>
                <a:ea typeface="Arial"/>
                <a:cs typeface="Arial"/>
                <a:sym typeface="Arial"/>
              </a:defRPr>
            </a:lvl1pPr>
            <a:lvl2pPr indent="-285750" marL="742950" rtl="0" algn="ctr">
              <a:lnSpc>
                <a:spcPct val="93000"/>
              </a:lnSpc>
              <a:spcBef>
                <a:spcPts val="0"/>
              </a:spcBef>
              <a:spcAft>
                <a:spcPts val="0"/>
              </a:spcAft>
              <a:defRPr b="0" baseline="0" i="0" sz="4100" u="none">
                <a:solidFill>
                  <a:srgbClr val="280099"/>
                </a:solidFill>
                <a:latin typeface="Arial"/>
                <a:ea typeface="Arial"/>
                <a:cs typeface="Arial"/>
                <a:sym typeface="Arial"/>
              </a:defRPr>
            </a:lvl2pPr>
            <a:lvl3pPr indent="-228600" marL="1143000" rtl="0" algn="ctr">
              <a:lnSpc>
                <a:spcPct val="93000"/>
              </a:lnSpc>
              <a:spcBef>
                <a:spcPts val="0"/>
              </a:spcBef>
              <a:spcAft>
                <a:spcPts val="0"/>
              </a:spcAft>
              <a:defRPr b="0" baseline="0" i="0" sz="4100" u="none">
                <a:solidFill>
                  <a:srgbClr val="280099"/>
                </a:solidFill>
                <a:latin typeface="Arial"/>
                <a:ea typeface="Arial"/>
                <a:cs typeface="Arial"/>
                <a:sym typeface="Arial"/>
              </a:defRPr>
            </a:lvl3pPr>
            <a:lvl4pPr indent="-228600" marL="1600200" rtl="0" algn="ctr">
              <a:lnSpc>
                <a:spcPct val="93000"/>
              </a:lnSpc>
              <a:spcBef>
                <a:spcPts val="0"/>
              </a:spcBef>
              <a:spcAft>
                <a:spcPts val="0"/>
              </a:spcAft>
              <a:defRPr b="0" baseline="0" i="0" sz="4100" u="none">
                <a:solidFill>
                  <a:srgbClr val="280099"/>
                </a:solidFill>
                <a:latin typeface="Arial"/>
                <a:ea typeface="Arial"/>
                <a:cs typeface="Arial"/>
                <a:sym typeface="Arial"/>
              </a:defRPr>
            </a:lvl4pPr>
            <a:lvl5pPr indent="-228600" marL="2057400" rtl="0" algn="ctr">
              <a:lnSpc>
                <a:spcPct val="93000"/>
              </a:lnSpc>
              <a:spcBef>
                <a:spcPts val="0"/>
              </a:spcBef>
              <a:spcAft>
                <a:spcPts val="0"/>
              </a:spcAft>
              <a:defRPr b="0" baseline="0" i="0" sz="4100" u="none">
                <a:solidFill>
                  <a:srgbClr val="280099"/>
                </a:solidFill>
                <a:latin typeface="Arial"/>
                <a:ea typeface="Arial"/>
                <a:cs typeface="Arial"/>
                <a:sym typeface="Arial"/>
              </a:defRPr>
            </a:lvl5pPr>
            <a:lvl6pPr indent="-228600" marL="2514600" rtl="0" algn="ctr">
              <a:lnSpc>
                <a:spcPct val="93000"/>
              </a:lnSpc>
              <a:spcBef>
                <a:spcPts val="0"/>
              </a:spcBef>
              <a:spcAft>
                <a:spcPts val="0"/>
              </a:spcAft>
              <a:defRPr b="0" baseline="0" i="0" sz="4100" u="none">
                <a:solidFill>
                  <a:srgbClr val="280099"/>
                </a:solidFill>
                <a:latin typeface="Arial"/>
                <a:ea typeface="Arial"/>
                <a:cs typeface="Arial"/>
                <a:sym typeface="Arial"/>
              </a:defRPr>
            </a:lvl6pPr>
            <a:lvl7pPr indent="-228600" marL="3429000" rtl="0" algn="ctr">
              <a:lnSpc>
                <a:spcPct val="93000"/>
              </a:lnSpc>
              <a:spcBef>
                <a:spcPts val="0"/>
              </a:spcBef>
              <a:spcAft>
                <a:spcPts val="0"/>
              </a:spcAft>
              <a:defRPr b="0" baseline="0" i="0" sz="4100" u="none">
                <a:solidFill>
                  <a:srgbClr val="280099"/>
                </a:solidFill>
                <a:latin typeface="Arial"/>
                <a:ea typeface="Arial"/>
                <a:cs typeface="Arial"/>
                <a:sym typeface="Arial"/>
              </a:defRPr>
            </a:lvl7pPr>
            <a:lvl8pPr indent="-228600" marL="4800600" rtl="0" algn="ctr">
              <a:lnSpc>
                <a:spcPct val="93000"/>
              </a:lnSpc>
              <a:spcBef>
                <a:spcPts val="0"/>
              </a:spcBef>
              <a:spcAft>
                <a:spcPts val="0"/>
              </a:spcAft>
              <a:defRPr b="0" baseline="0" i="0" sz="4100" u="none">
                <a:solidFill>
                  <a:srgbClr val="280099"/>
                </a:solidFill>
                <a:latin typeface="Arial"/>
                <a:ea typeface="Arial"/>
                <a:cs typeface="Arial"/>
                <a:sym typeface="Arial"/>
              </a:defRPr>
            </a:lvl8pPr>
            <a:lvl9pPr indent="-228600" marL="6629400" rtl="0" algn="ctr">
              <a:lnSpc>
                <a:spcPct val="93000"/>
              </a:lnSpc>
              <a:spcBef>
                <a:spcPts val="0"/>
              </a:spcBef>
              <a:spcAft>
                <a:spcPts val="0"/>
              </a:spcAft>
              <a:defRPr b="0" baseline="0" i="0" sz="4100" u="none">
                <a:solidFill>
                  <a:srgbClr val="280099"/>
                </a:solidFill>
                <a:latin typeface="Arial"/>
                <a:ea typeface="Arial"/>
                <a:cs typeface="Arial"/>
                <a:sym typeface="Arial"/>
              </a:defRPr>
            </a:lvl9pPr>
          </a:lstStyle>
          <a:p/>
        </p:txBody>
      </p:sp>
      <p:sp>
        <p:nvSpPr>
          <p:cNvPr id="23" name="Shape 23"/>
          <p:cNvSpPr txBox="1"/>
          <p:nvPr>
            <p:ph idx="1" type="body"/>
          </p:nvPr>
        </p:nvSpPr>
        <p:spPr>
          <a:xfrm>
            <a:off x="720725" y="1979611"/>
            <a:ext cx="8853487" cy="4138612"/>
          </a:xfrm>
          <a:prstGeom prst="rect">
            <a:avLst/>
          </a:prstGeom>
          <a:noFill/>
          <a:ln>
            <a:noFill/>
          </a:ln>
        </p:spPr>
        <p:txBody>
          <a:bodyPr anchorCtr="0" anchor="t" bIns="91425" lIns="91425" rIns="91425" tIns="91425"/>
          <a:lstStyle>
            <a:lvl1pPr indent="-342900" marL="342900" rtl="0" algn="l">
              <a:lnSpc>
                <a:spcPct val="93000"/>
              </a:lnSpc>
              <a:spcBef>
                <a:spcPts val="0"/>
              </a:spcBef>
              <a:spcAft>
                <a:spcPts val="1400"/>
              </a:spcAft>
              <a:defRPr b="0" baseline="0" i="0" sz="3200" u="none">
                <a:solidFill>
                  <a:srgbClr val="000080"/>
                </a:solidFill>
                <a:latin typeface="Arial"/>
                <a:ea typeface="Arial"/>
                <a:cs typeface="Arial"/>
                <a:sym typeface="Arial"/>
              </a:defRPr>
            </a:lvl1pPr>
            <a:lvl2pPr indent="-285750" marL="742950" rtl="0" algn="l">
              <a:lnSpc>
                <a:spcPct val="93000"/>
              </a:lnSpc>
              <a:spcBef>
                <a:spcPts val="0"/>
              </a:spcBef>
              <a:spcAft>
                <a:spcPts val="1100"/>
              </a:spcAft>
              <a:defRPr b="0" baseline="0" i="0" sz="2800" u="none">
                <a:solidFill>
                  <a:srgbClr val="000080"/>
                </a:solidFill>
                <a:latin typeface="Arial"/>
                <a:ea typeface="Arial"/>
                <a:cs typeface="Arial"/>
                <a:sym typeface="Arial"/>
              </a:defRPr>
            </a:lvl2pPr>
            <a:lvl3pPr indent="-228600" marL="1143000" rtl="0" algn="l">
              <a:lnSpc>
                <a:spcPct val="93000"/>
              </a:lnSpc>
              <a:spcBef>
                <a:spcPts val="0"/>
              </a:spcBef>
              <a:spcAft>
                <a:spcPts val="800"/>
              </a:spcAft>
              <a:defRPr b="0" baseline="0" i="0" sz="2400" u="none">
                <a:solidFill>
                  <a:srgbClr val="000080"/>
                </a:solidFill>
                <a:latin typeface="Arial"/>
                <a:ea typeface="Arial"/>
                <a:cs typeface="Arial"/>
                <a:sym typeface="Arial"/>
              </a:defRPr>
            </a:lvl3pPr>
            <a:lvl4pPr indent="-228600" marL="1600200" rtl="0" algn="l">
              <a:lnSpc>
                <a:spcPct val="93000"/>
              </a:lnSpc>
              <a:spcBef>
                <a:spcPts val="0"/>
              </a:spcBef>
              <a:spcAft>
                <a:spcPts val="500"/>
              </a:spcAft>
              <a:defRPr b="0" baseline="0" i="0" sz="2000" u="none">
                <a:solidFill>
                  <a:srgbClr val="000080"/>
                </a:solidFill>
                <a:latin typeface="Arial"/>
                <a:ea typeface="Arial"/>
                <a:cs typeface="Arial"/>
                <a:sym typeface="Arial"/>
              </a:defRPr>
            </a:lvl4pPr>
            <a:lvl5pPr indent="-228600" marL="2057400" rtl="0" algn="l">
              <a:lnSpc>
                <a:spcPct val="93000"/>
              </a:lnSpc>
              <a:spcBef>
                <a:spcPts val="0"/>
              </a:spcBef>
              <a:spcAft>
                <a:spcPts val="200"/>
              </a:spcAft>
              <a:defRPr b="0" baseline="0" i="0" sz="2000" u="none">
                <a:solidFill>
                  <a:srgbClr val="000080"/>
                </a:solidFill>
                <a:latin typeface="Arial"/>
                <a:ea typeface="Arial"/>
                <a:cs typeface="Arial"/>
                <a:sym typeface="Arial"/>
              </a:defRPr>
            </a:lvl5pPr>
            <a:lvl6pPr indent="-228600" marL="2514600" rtl="0" algn="l">
              <a:lnSpc>
                <a:spcPct val="93000"/>
              </a:lnSpc>
              <a:spcBef>
                <a:spcPts val="0"/>
              </a:spcBef>
              <a:spcAft>
                <a:spcPts val="200"/>
              </a:spcAft>
              <a:defRPr b="0" baseline="0" i="0" sz="2000" u="none">
                <a:solidFill>
                  <a:srgbClr val="000080"/>
                </a:solidFill>
                <a:latin typeface="Arial"/>
                <a:ea typeface="Arial"/>
                <a:cs typeface="Arial"/>
                <a:sym typeface="Arial"/>
              </a:defRPr>
            </a:lvl6pPr>
            <a:lvl7pPr indent="-228600" marL="3429000" rtl="0" algn="l">
              <a:lnSpc>
                <a:spcPct val="93000"/>
              </a:lnSpc>
              <a:spcBef>
                <a:spcPts val="0"/>
              </a:spcBef>
              <a:spcAft>
                <a:spcPts val="200"/>
              </a:spcAft>
              <a:defRPr b="0" baseline="0" i="0" sz="2000" u="none">
                <a:solidFill>
                  <a:srgbClr val="000080"/>
                </a:solidFill>
                <a:latin typeface="Arial"/>
                <a:ea typeface="Arial"/>
                <a:cs typeface="Arial"/>
                <a:sym typeface="Arial"/>
              </a:defRPr>
            </a:lvl7pPr>
            <a:lvl8pPr indent="-228600" marL="4800600" rtl="0" algn="l">
              <a:lnSpc>
                <a:spcPct val="93000"/>
              </a:lnSpc>
              <a:spcBef>
                <a:spcPts val="0"/>
              </a:spcBef>
              <a:spcAft>
                <a:spcPts val="200"/>
              </a:spcAft>
              <a:defRPr b="0" baseline="0" i="0" sz="2000" u="none">
                <a:solidFill>
                  <a:srgbClr val="000080"/>
                </a:solidFill>
                <a:latin typeface="Arial"/>
                <a:ea typeface="Arial"/>
                <a:cs typeface="Arial"/>
                <a:sym typeface="Arial"/>
              </a:defRPr>
            </a:lvl8pPr>
            <a:lvl9pPr indent="-228600" marL="6629400" rtl="0" algn="l">
              <a:lnSpc>
                <a:spcPct val="93000"/>
              </a:lnSpc>
              <a:spcBef>
                <a:spcPts val="0"/>
              </a:spcBef>
              <a:spcAft>
                <a:spcPts val="200"/>
              </a:spcAft>
              <a:defRPr b="0" baseline="0" i="0" sz="2000" u="none">
                <a:solidFill>
                  <a:srgbClr val="000080"/>
                </a:solidFill>
                <a:latin typeface="Arial"/>
                <a:ea typeface="Arial"/>
                <a:cs typeface="Arial"/>
                <a:sym typeface="Arial"/>
              </a:defRPr>
            </a:lvl9pPr>
          </a:lstStyle>
          <a:p/>
        </p:txBody>
      </p:sp>
      <p:sp>
        <p:nvSpPr>
          <p:cNvPr id="24" name="Shape 24"/>
          <p:cNvSpPr txBox="1"/>
          <p:nvPr>
            <p:ph idx="10" type="dt"/>
          </p:nvPr>
        </p:nvSpPr>
        <p:spPr>
          <a:xfrm>
            <a:off x="612775" y="6562725"/>
            <a:ext cx="2346324" cy="519112"/>
          </a:xfrm>
          <a:prstGeom prst="rect">
            <a:avLst/>
          </a:prstGeom>
          <a:noFill/>
          <a:ln>
            <a:noFill/>
          </a:ln>
        </p:spPr>
        <p:txBody>
          <a:bodyPr anchorCtr="0" anchor="t" bIns="91425" lIns="91425" rIns="91425" tIns="91425"/>
          <a:lstStyle>
            <a:lvl1pPr indent="0" marL="0" marR="0" rtl="0" algn="l">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25" name="Shape 25"/>
          <p:cNvSpPr txBox="1"/>
          <p:nvPr>
            <p:ph idx="11" type="ftr"/>
          </p:nvPr>
        </p:nvSpPr>
        <p:spPr>
          <a:xfrm>
            <a:off x="3556000" y="6562725"/>
            <a:ext cx="3194049" cy="519112"/>
          </a:xfrm>
          <a:prstGeom prst="rect">
            <a:avLst/>
          </a:prstGeom>
          <a:noFill/>
          <a:ln>
            <a:noFill/>
          </a:ln>
        </p:spPr>
        <p:txBody>
          <a:bodyPr anchorCtr="0" anchor="t" bIns="91425" lIns="91425" rIns="91425" tIns="91425"/>
          <a:lstStyle>
            <a:lvl1pPr indent="0" marL="0" marR="0" rtl="0" algn="ctr">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7335836" y="6562725"/>
            <a:ext cx="2346324" cy="519112"/>
          </a:xfrm>
          <a:prstGeom prst="rect">
            <a:avLst/>
          </a:prstGeom>
          <a:noFill/>
          <a:ln>
            <a:noFill/>
          </a:ln>
        </p:spPr>
        <p:txBody>
          <a:bodyPr anchorCtr="0" anchor="t" bIns="0" lIns="0" rIns="0" tIns="0">
            <a:noAutofit/>
          </a:bodyPr>
          <a:lstStyle/>
          <a:p>
            <a:pPr indent="0" lvl="0" marL="0" marR="0" rtl="0" algn="r">
              <a:lnSpc>
                <a:spcPct val="95000"/>
              </a:lnSpc>
              <a:spcBef>
                <a:spcPts val="0"/>
              </a:spcBef>
              <a:spcAft>
                <a:spcPts val="0"/>
              </a:spcAft>
              <a:buSzPct val="25000"/>
              <a:buNone/>
            </a:pPr>
            <a:fld id="{00000000-1234-1234-1234-123412341234}" type="slidenum">
              <a:rPr b="0" baseline="0" i="0" lang="en-US" sz="1400" u="none" cap="none" strike="noStrike">
                <a:solidFill>
                  <a:srgbClr val="000000"/>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503237" y="301625"/>
            <a:ext cx="9069386" cy="1260474"/>
          </a:xfrm>
          <a:prstGeom prst="rect">
            <a:avLst/>
          </a:prstGeom>
          <a:noFill/>
          <a:ln>
            <a:noFill/>
          </a:ln>
        </p:spPr>
        <p:txBody>
          <a:bodyPr anchorCtr="0" anchor="ctr" bIns="91425" lIns="91425" rIns="91425" tIns="91425"/>
          <a:lstStyle>
            <a:lvl1pPr indent="0" marL="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1pPr>
            <a:lvl2pPr indent="-285750" marL="74295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2pPr>
            <a:lvl3pPr indent="-228600" marL="11430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3pPr>
            <a:lvl4pPr indent="-228600" marL="16002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4pPr>
            <a:lvl5pPr indent="-228600" marL="20574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5pPr>
            <a:lvl6pPr indent="-228600" marL="25146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6pPr>
            <a:lvl7pPr indent="-228600" marL="34290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7pPr>
            <a:lvl8pPr indent="-228600" marL="48006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8pPr>
            <a:lvl9pPr indent="-228600" marL="6629400" marR="0" rtl="0" algn="ctr">
              <a:lnSpc>
                <a:spcPct val="93000"/>
              </a:lnSpc>
              <a:spcBef>
                <a:spcPts val="0"/>
              </a:spcBef>
              <a:spcAft>
                <a:spcPts val="0"/>
              </a:spcAft>
              <a:defRPr b="0" baseline="0" i="0" sz="4100" u="none" cap="none" strike="noStrike">
                <a:solidFill>
                  <a:srgbClr val="280099"/>
                </a:solidFill>
                <a:latin typeface="Arial"/>
                <a:ea typeface="Arial"/>
                <a:cs typeface="Arial"/>
                <a:sym typeface="Arial"/>
              </a:defRPr>
            </a:lvl9pPr>
          </a:lstStyle>
          <a:p/>
        </p:txBody>
      </p:sp>
      <p:sp>
        <p:nvSpPr>
          <p:cNvPr id="11" name="Shape 11"/>
          <p:cNvSpPr txBox="1"/>
          <p:nvPr>
            <p:ph idx="1" type="body"/>
          </p:nvPr>
        </p:nvSpPr>
        <p:spPr>
          <a:xfrm>
            <a:off x="720725" y="1979611"/>
            <a:ext cx="8853487" cy="4138612"/>
          </a:xfrm>
          <a:prstGeom prst="rect">
            <a:avLst/>
          </a:prstGeom>
          <a:noFill/>
          <a:ln>
            <a:noFill/>
          </a:ln>
        </p:spPr>
        <p:txBody>
          <a:bodyPr anchorCtr="0" anchor="t" bIns="91425" lIns="91425" rIns="91425" tIns="91425"/>
          <a:lstStyle>
            <a:lvl1pPr indent="-342900" marL="342900" marR="0" rtl="0" algn="l">
              <a:lnSpc>
                <a:spcPct val="93000"/>
              </a:lnSpc>
              <a:spcBef>
                <a:spcPts val="0"/>
              </a:spcBef>
              <a:spcAft>
                <a:spcPts val="1400"/>
              </a:spcAft>
              <a:defRPr b="0" baseline="0" i="0" sz="3200" u="none" cap="none" strike="noStrike">
                <a:solidFill>
                  <a:srgbClr val="000080"/>
                </a:solidFill>
                <a:latin typeface="Arial"/>
                <a:ea typeface="Arial"/>
                <a:cs typeface="Arial"/>
                <a:sym typeface="Arial"/>
              </a:defRPr>
            </a:lvl1pPr>
            <a:lvl2pPr indent="-285750" marL="742950" marR="0" rtl="0" algn="l">
              <a:lnSpc>
                <a:spcPct val="93000"/>
              </a:lnSpc>
              <a:spcBef>
                <a:spcPts val="0"/>
              </a:spcBef>
              <a:spcAft>
                <a:spcPts val="1100"/>
              </a:spcAft>
              <a:defRPr b="0" baseline="0" i="0" sz="2800" u="none" cap="none" strike="noStrike">
                <a:solidFill>
                  <a:srgbClr val="000080"/>
                </a:solidFill>
                <a:latin typeface="Arial"/>
                <a:ea typeface="Arial"/>
                <a:cs typeface="Arial"/>
                <a:sym typeface="Arial"/>
              </a:defRPr>
            </a:lvl2pPr>
            <a:lvl3pPr indent="-228600" marL="1143000" marR="0" rtl="0" algn="l">
              <a:lnSpc>
                <a:spcPct val="93000"/>
              </a:lnSpc>
              <a:spcBef>
                <a:spcPts val="0"/>
              </a:spcBef>
              <a:spcAft>
                <a:spcPts val="800"/>
              </a:spcAft>
              <a:defRPr b="0" baseline="0" i="0" sz="2400" u="none" cap="none" strike="noStrike">
                <a:solidFill>
                  <a:srgbClr val="000080"/>
                </a:solidFill>
                <a:latin typeface="Arial"/>
                <a:ea typeface="Arial"/>
                <a:cs typeface="Arial"/>
                <a:sym typeface="Arial"/>
              </a:defRPr>
            </a:lvl3pPr>
            <a:lvl4pPr indent="-228600" marL="1600200" marR="0" rtl="0" algn="l">
              <a:lnSpc>
                <a:spcPct val="93000"/>
              </a:lnSpc>
              <a:spcBef>
                <a:spcPts val="0"/>
              </a:spcBef>
              <a:spcAft>
                <a:spcPts val="500"/>
              </a:spcAft>
              <a:defRPr b="0" baseline="0" i="0" sz="2000" u="none" cap="none" strike="noStrike">
                <a:solidFill>
                  <a:srgbClr val="000080"/>
                </a:solidFill>
                <a:latin typeface="Arial"/>
                <a:ea typeface="Arial"/>
                <a:cs typeface="Arial"/>
                <a:sym typeface="Arial"/>
              </a:defRPr>
            </a:lvl4pPr>
            <a:lvl5pPr indent="-228600" marL="20574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5pPr>
            <a:lvl6pPr indent="-228600" marL="25146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6pPr>
            <a:lvl7pPr indent="-228600" marL="34290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7pPr>
            <a:lvl8pPr indent="-228600" marL="48006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8pPr>
            <a:lvl9pPr indent="-228600" marL="6629400" marR="0" rtl="0" algn="l">
              <a:lnSpc>
                <a:spcPct val="93000"/>
              </a:lnSpc>
              <a:spcBef>
                <a:spcPts val="0"/>
              </a:spcBef>
              <a:spcAft>
                <a:spcPts val="200"/>
              </a:spcAft>
              <a:defRPr b="0" baseline="0" i="0" sz="2000" u="none" cap="none" strike="noStrike">
                <a:solidFill>
                  <a:srgbClr val="000080"/>
                </a:solidFill>
                <a:latin typeface="Arial"/>
                <a:ea typeface="Arial"/>
                <a:cs typeface="Arial"/>
                <a:sym typeface="Arial"/>
              </a:defRPr>
            </a:lvl9pPr>
          </a:lstStyle>
          <a:p/>
        </p:txBody>
      </p:sp>
      <p:sp>
        <p:nvSpPr>
          <p:cNvPr id="12" name="Shape 12"/>
          <p:cNvSpPr txBox="1"/>
          <p:nvPr>
            <p:ph idx="10" type="dt"/>
          </p:nvPr>
        </p:nvSpPr>
        <p:spPr>
          <a:xfrm>
            <a:off x="612775" y="6562725"/>
            <a:ext cx="2346324" cy="519112"/>
          </a:xfrm>
          <a:prstGeom prst="rect">
            <a:avLst/>
          </a:prstGeom>
          <a:noFill/>
          <a:ln>
            <a:noFill/>
          </a:ln>
        </p:spPr>
        <p:txBody>
          <a:bodyPr anchorCtr="0" anchor="t" bIns="91425" lIns="91425" rIns="91425" tIns="91425"/>
          <a:lstStyle>
            <a:lvl1pPr indent="0" marL="0" marR="0" rtl="0" algn="l">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3556000" y="6562725"/>
            <a:ext cx="3194049" cy="519112"/>
          </a:xfrm>
          <a:prstGeom prst="rect">
            <a:avLst/>
          </a:prstGeom>
          <a:noFill/>
          <a:ln>
            <a:noFill/>
          </a:ln>
        </p:spPr>
        <p:txBody>
          <a:bodyPr anchorCtr="0" anchor="t" bIns="91425" lIns="91425" rIns="91425" tIns="91425"/>
          <a:lstStyle>
            <a:lvl1pPr indent="0" marL="0" marR="0" rtl="0" algn="ctr">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14" name="Shape 14"/>
          <p:cNvSpPr txBox="1"/>
          <p:nvPr>
            <p:ph idx="12" type="sldNum"/>
          </p:nvPr>
        </p:nvSpPr>
        <p:spPr>
          <a:xfrm>
            <a:off x="7335836" y="6562725"/>
            <a:ext cx="2346324" cy="519112"/>
          </a:xfrm>
          <a:prstGeom prst="rect">
            <a:avLst/>
          </a:prstGeom>
          <a:noFill/>
          <a:ln>
            <a:noFill/>
          </a:ln>
        </p:spPr>
        <p:txBody>
          <a:bodyPr anchorCtr="0" anchor="t"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baseline="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32" name="Shape 232"/>
        <p:cNvGrpSpPr/>
        <p:nvPr/>
      </p:nvGrpSpPr>
      <p:grpSpPr>
        <a:xfrm>
          <a:off x="0" y="0"/>
          <a:ext cx="0" cy="0"/>
          <a:chOff x="0" y="0"/>
          <a:chExt cx="0" cy="0"/>
        </a:xfrm>
      </p:grpSpPr>
      <p:sp>
        <p:nvSpPr>
          <p:cNvPr id="233" name="Shape 233"/>
          <p:cNvSpPr txBox="1"/>
          <p:nvPr>
            <p:ph type="title"/>
          </p:nvPr>
        </p:nvSpPr>
        <p:spPr>
          <a:xfrm>
            <a:off x="503237" y="301625"/>
            <a:ext cx="9069386" cy="1260474"/>
          </a:xfrm>
          <a:prstGeom prst="rect">
            <a:avLst/>
          </a:prstGeom>
          <a:noFill/>
          <a:ln>
            <a:noFill/>
          </a:ln>
        </p:spPr>
        <p:txBody>
          <a:bodyPr anchorCtr="0" anchor="ctr" bIns="91425" lIns="91425" rIns="91425" tIns="91425"/>
          <a:lstStyle>
            <a:lvl1pPr indent="0" marL="0" marR="0" rtl="0" algn="ctr">
              <a:lnSpc>
                <a:spcPct val="93000"/>
              </a:lnSpc>
              <a:spcBef>
                <a:spcPts val="0"/>
              </a:spcBef>
              <a:spcAft>
                <a:spcPts val="0"/>
              </a:spcAft>
              <a:defRPr b="0" baseline="0" i="0" sz="4400" u="none" cap="none" strike="noStrike">
                <a:solidFill>
                  <a:srgbClr val="000000"/>
                </a:solidFill>
                <a:latin typeface="Arial"/>
                <a:ea typeface="Arial"/>
                <a:cs typeface="Arial"/>
                <a:sym typeface="Arial"/>
              </a:defRPr>
            </a:lvl1pPr>
            <a:lvl2pPr indent="-285750" marL="742950" marR="0" rtl="0" algn="ctr">
              <a:lnSpc>
                <a:spcPct val="93000"/>
              </a:lnSpc>
              <a:spcBef>
                <a:spcPts val="0"/>
              </a:spcBef>
              <a:spcAft>
                <a:spcPts val="0"/>
              </a:spcAft>
              <a:defRPr b="0" baseline="0" i="0" sz="4400" u="none" cap="none" strike="noStrike">
                <a:solidFill>
                  <a:srgbClr val="000000"/>
                </a:solidFill>
                <a:latin typeface="Arial"/>
                <a:ea typeface="Arial"/>
                <a:cs typeface="Arial"/>
                <a:sym typeface="Arial"/>
              </a:defRPr>
            </a:lvl2pPr>
            <a:lvl3pPr indent="-228600" marL="1143000" marR="0" rtl="0" algn="ctr">
              <a:lnSpc>
                <a:spcPct val="93000"/>
              </a:lnSpc>
              <a:spcBef>
                <a:spcPts val="0"/>
              </a:spcBef>
              <a:spcAft>
                <a:spcPts val="0"/>
              </a:spcAft>
              <a:defRPr b="0" baseline="0" i="0" sz="4400" u="none" cap="none" strike="noStrike">
                <a:solidFill>
                  <a:srgbClr val="000000"/>
                </a:solidFill>
                <a:latin typeface="Arial"/>
                <a:ea typeface="Arial"/>
                <a:cs typeface="Arial"/>
                <a:sym typeface="Arial"/>
              </a:defRPr>
            </a:lvl3pPr>
            <a:lvl4pPr indent="-228600" marL="1600200" marR="0" rtl="0" algn="ctr">
              <a:lnSpc>
                <a:spcPct val="93000"/>
              </a:lnSpc>
              <a:spcBef>
                <a:spcPts val="0"/>
              </a:spcBef>
              <a:spcAft>
                <a:spcPts val="0"/>
              </a:spcAft>
              <a:defRPr b="0" baseline="0" i="0" sz="4400" u="none" cap="none" strike="noStrike">
                <a:solidFill>
                  <a:srgbClr val="000000"/>
                </a:solidFill>
                <a:latin typeface="Arial"/>
                <a:ea typeface="Arial"/>
                <a:cs typeface="Arial"/>
                <a:sym typeface="Arial"/>
              </a:defRPr>
            </a:lvl4pPr>
            <a:lvl5pPr indent="-228600" marL="2057400" marR="0" rtl="0" algn="ctr">
              <a:lnSpc>
                <a:spcPct val="93000"/>
              </a:lnSpc>
              <a:spcBef>
                <a:spcPts val="0"/>
              </a:spcBef>
              <a:spcAft>
                <a:spcPts val="0"/>
              </a:spcAft>
              <a:defRPr b="0" baseline="0" i="0" sz="4400" u="none" cap="none" strike="noStrike">
                <a:solidFill>
                  <a:srgbClr val="000000"/>
                </a:solidFill>
                <a:latin typeface="Arial"/>
                <a:ea typeface="Arial"/>
                <a:cs typeface="Arial"/>
                <a:sym typeface="Arial"/>
              </a:defRPr>
            </a:lvl5pPr>
            <a:lvl6pPr indent="-228600" marL="2514600" marR="0" rtl="0" algn="ctr">
              <a:lnSpc>
                <a:spcPct val="93000"/>
              </a:lnSpc>
              <a:spcBef>
                <a:spcPts val="0"/>
              </a:spcBef>
              <a:spcAft>
                <a:spcPts val="0"/>
              </a:spcAft>
              <a:defRPr b="0" baseline="0" i="0" sz="4400" u="none" cap="none" strike="noStrike">
                <a:solidFill>
                  <a:srgbClr val="000000"/>
                </a:solidFill>
                <a:latin typeface="Arial"/>
                <a:ea typeface="Arial"/>
                <a:cs typeface="Arial"/>
                <a:sym typeface="Arial"/>
              </a:defRPr>
            </a:lvl6pPr>
            <a:lvl7pPr indent="-228600" marL="3429000" marR="0" rtl="0" algn="ctr">
              <a:lnSpc>
                <a:spcPct val="93000"/>
              </a:lnSpc>
              <a:spcBef>
                <a:spcPts val="0"/>
              </a:spcBef>
              <a:spcAft>
                <a:spcPts val="0"/>
              </a:spcAft>
              <a:defRPr b="0" baseline="0" i="0" sz="4400" u="none" cap="none" strike="noStrike">
                <a:solidFill>
                  <a:srgbClr val="000000"/>
                </a:solidFill>
                <a:latin typeface="Arial"/>
                <a:ea typeface="Arial"/>
                <a:cs typeface="Arial"/>
                <a:sym typeface="Arial"/>
              </a:defRPr>
            </a:lvl7pPr>
            <a:lvl8pPr indent="-228600" marL="4800600" marR="0" rtl="0" algn="ctr">
              <a:lnSpc>
                <a:spcPct val="93000"/>
              </a:lnSpc>
              <a:spcBef>
                <a:spcPts val="0"/>
              </a:spcBef>
              <a:spcAft>
                <a:spcPts val="0"/>
              </a:spcAft>
              <a:defRPr b="0" baseline="0" i="0" sz="4400" u="none" cap="none" strike="noStrike">
                <a:solidFill>
                  <a:srgbClr val="000000"/>
                </a:solidFill>
                <a:latin typeface="Arial"/>
                <a:ea typeface="Arial"/>
                <a:cs typeface="Arial"/>
                <a:sym typeface="Arial"/>
              </a:defRPr>
            </a:lvl8pPr>
            <a:lvl9pPr indent="-228600" marL="6629400" marR="0" rtl="0" algn="ctr">
              <a:lnSpc>
                <a:spcPct val="93000"/>
              </a:lnSpc>
              <a:spcBef>
                <a:spcPts val="0"/>
              </a:spcBef>
              <a:spcAft>
                <a:spcPts val="0"/>
              </a:spcAft>
              <a:defRPr b="0" baseline="0" i="0" sz="4400" u="none" cap="none" strike="noStrike">
                <a:solidFill>
                  <a:srgbClr val="000000"/>
                </a:solidFill>
                <a:latin typeface="Arial"/>
                <a:ea typeface="Arial"/>
                <a:cs typeface="Arial"/>
                <a:sym typeface="Arial"/>
              </a:defRPr>
            </a:lvl9pPr>
          </a:lstStyle>
          <a:p/>
        </p:txBody>
      </p:sp>
      <p:sp>
        <p:nvSpPr>
          <p:cNvPr id="234" name="Shape 234"/>
          <p:cNvSpPr txBox="1"/>
          <p:nvPr>
            <p:ph idx="1" type="body"/>
          </p:nvPr>
        </p:nvSpPr>
        <p:spPr>
          <a:xfrm>
            <a:off x="503237" y="1768475"/>
            <a:ext cx="9069386" cy="4987924"/>
          </a:xfrm>
          <a:prstGeom prst="rect">
            <a:avLst/>
          </a:prstGeom>
          <a:noFill/>
          <a:ln>
            <a:noFill/>
          </a:ln>
        </p:spPr>
        <p:txBody>
          <a:bodyPr anchorCtr="0" anchor="t" bIns="91425" lIns="91425" rIns="91425" tIns="91425"/>
          <a:lstStyle>
            <a:lvl1pPr indent="-342900" marL="342900" marR="0" rtl="0" algn="l">
              <a:lnSpc>
                <a:spcPct val="93000"/>
              </a:lnSpc>
              <a:spcBef>
                <a:spcPts val="0"/>
              </a:spcBef>
              <a:spcAft>
                <a:spcPts val="1400"/>
              </a:spcAft>
              <a:defRPr b="0" baseline="0" i="0" sz="3200" u="none" cap="none" strike="noStrike">
                <a:solidFill>
                  <a:srgbClr val="000000"/>
                </a:solidFill>
                <a:latin typeface="Arial"/>
                <a:ea typeface="Arial"/>
                <a:cs typeface="Arial"/>
                <a:sym typeface="Arial"/>
              </a:defRPr>
            </a:lvl1pPr>
            <a:lvl2pPr indent="-285750" marL="742950" marR="0" rtl="0" algn="l">
              <a:lnSpc>
                <a:spcPct val="93000"/>
              </a:lnSpc>
              <a:spcBef>
                <a:spcPts val="0"/>
              </a:spcBef>
              <a:spcAft>
                <a:spcPts val="1100"/>
              </a:spcAft>
              <a:defRPr b="0" baseline="0" i="0" sz="2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800"/>
              </a:spcAft>
              <a:defRPr b="0" baseline="0" i="0" sz="24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500"/>
              </a:spcAft>
              <a:defRPr b="0" baseline="0" i="0" sz="20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200"/>
              </a:spcAft>
              <a:defRPr b="0" baseline="0" i="0" sz="20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200"/>
              </a:spcAft>
              <a:defRPr b="0" baseline="0" i="0" sz="20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200"/>
              </a:spcAft>
              <a:defRPr b="0" baseline="0" i="0" sz="20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200"/>
              </a:spcAft>
              <a:defRPr b="0" baseline="0" i="0" sz="20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200"/>
              </a:spcAft>
              <a:defRPr b="0" baseline="0" i="0" sz="2000" u="none" cap="none" strike="noStrike">
                <a:solidFill>
                  <a:srgbClr val="000000"/>
                </a:solidFill>
                <a:latin typeface="Arial"/>
                <a:ea typeface="Arial"/>
                <a:cs typeface="Arial"/>
                <a:sym typeface="Arial"/>
              </a:defRPr>
            </a:lvl9pPr>
          </a:lstStyle>
          <a:p/>
        </p:txBody>
      </p:sp>
      <p:sp>
        <p:nvSpPr>
          <p:cNvPr id="235" name="Shape 235"/>
          <p:cNvSpPr txBox="1"/>
          <p:nvPr>
            <p:ph idx="10" type="dt"/>
          </p:nvPr>
        </p:nvSpPr>
        <p:spPr>
          <a:xfrm>
            <a:off x="503237" y="6886575"/>
            <a:ext cx="2346324" cy="519112"/>
          </a:xfrm>
          <a:prstGeom prst="rect">
            <a:avLst/>
          </a:prstGeom>
          <a:noFill/>
          <a:ln>
            <a:noFill/>
          </a:ln>
        </p:spPr>
        <p:txBody>
          <a:bodyPr anchorCtr="0" anchor="t" bIns="91425" lIns="91425" rIns="91425" tIns="91425"/>
          <a:lstStyle>
            <a:lvl1pPr indent="0" marL="0" marR="0" rtl="0" algn="l">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236" name="Shape 236"/>
          <p:cNvSpPr txBox="1"/>
          <p:nvPr>
            <p:ph idx="11" type="ftr"/>
          </p:nvPr>
        </p:nvSpPr>
        <p:spPr>
          <a:xfrm>
            <a:off x="3448050" y="6886575"/>
            <a:ext cx="3194049" cy="519112"/>
          </a:xfrm>
          <a:prstGeom prst="rect">
            <a:avLst/>
          </a:prstGeom>
          <a:noFill/>
          <a:ln>
            <a:noFill/>
          </a:ln>
        </p:spPr>
        <p:txBody>
          <a:bodyPr anchorCtr="0" anchor="t" bIns="91425" lIns="91425" rIns="91425" tIns="91425"/>
          <a:lstStyle>
            <a:lvl1pPr indent="0" marL="0" marR="0" rtl="0" algn="ctr">
              <a:lnSpc>
                <a:spcPct val="95000"/>
              </a:lnSpc>
              <a:spcBef>
                <a:spcPts val="0"/>
              </a:spcBef>
              <a:spcAft>
                <a:spcPts val="0"/>
              </a:spcAft>
              <a:defRPr b="0" baseline="0" i="0" sz="1400" u="none" cap="none" strike="noStrike">
                <a:solidFill>
                  <a:srgbClr val="000000"/>
                </a:solidFill>
                <a:latin typeface="Times New Roman"/>
                <a:ea typeface="Times New Roman"/>
                <a:cs typeface="Times New Roman"/>
                <a:sym typeface="Times New Roman"/>
              </a:defRPr>
            </a:lvl1pPr>
            <a:lvl2pPr indent="-285750" marL="74295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2pPr>
            <a:lvl3pPr indent="-228600" marL="1143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3pPr>
            <a:lvl4pPr indent="-228600" marL="16002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4pPr>
            <a:lvl5pPr indent="-228600" marL="2057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5pPr>
            <a:lvl6pPr indent="-228600" marL="2514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6pPr>
            <a:lvl7pPr indent="-228600" marL="34290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7pPr>
            <a:lvl8pPr indent="-228600" marL="48006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8pPr>
            <a:lvl9pPr indent="-228600" marL="6629400" marR="0" rtl="0" algn="l">
              <a:lnSpc>
                <a:spcPct val="93000"/>
              </a:lnSpc>
              <a:spcBef>
                <a:spcPts val="0"/>
              </a:spcBef>
              <a:spcAft>
                <a:spcPts val="0"/>
              </a:spcAft>
              <a:defRPr b="0" baseline="0" i="0" sz="1800" u="none" cap="none" strike="noStrike">
                <a:solidFill>
                  <a:srgbClr val="000000"/>
                </a:solidFill>
                <a:latin typeface="Arial"/>
                <a:ea typeface="Arial"/>
                <a:cs typeface="Arial"/>
                <a:sym typeface="Arial"/>
              </a:defRPr>
            </a:lvl9pPr>
          </a:lstStyle>
          <a:p/>
        </p:txBody>
      </p:sp>
      <p:sp>
        <p:nvSpPr>
          <p:cNvPr id="237" name="Shape 237"/>
          <p:cNvSpPr txBox="1"/>
          <p:nvPr>
            <p:ph idx="12" type="sldNum"/>
          </p:nvPr>
        </p:nvSpPr>
        <p:spPr>
          <a:xfrm>
            <a:off x="7227886" y="6886575"/>
            <a:ext cx="2346324" cy="519112"/>
          </a:xfrm>
          <a:prstGeom prst="rect">
            <a:avLst/>
          </a:prstGeom>
          <a:noFill/>
          <a:ln>
            <a:noFill/>
          </a:ln>
        </p:spPr>
        <p:txBody>
          <a:bodyPr anchorCtr="0" anchor="t"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baseline="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0.png"/><Relationship Id="rId4"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0.png"/><Relationship Id="rId4"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0.png"/><Relationship Id="rId4"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0.png"/><Relationship Id="rId4" Type="http://schemas.openxmlformats.org/officeDocument/2006/relationships/image" Target="../media/image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ideafintl.com/rebirth1/pc_manual/rebirth1_m.pdf" TargetMode="External"/><Relationship Id="rId4" Type="http://schemas.openxmlformats.org/officeDocument/2006/relationships/hyperlink" Target="https://youtu.be/Uqj2iQ5DA3c?t=16m37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0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0.png"/><Relationship Id="rId4"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hyperdimensionneptunia.wikia.com/wiki/Referen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7" name="Shape 27"/>
        <p:cNvGrpSpPr/>
        <p:nvPr/>
      </p:nvGrpSpPr>
      <p:grpSpPr>
        <a:xfrm>
          <a:off x="0" y="0"/>
          <a:ext cx="0" cy="0"/>
          <a:chOff x="0" y="0"/>
          <a:chExt cx="0" cy="0"/>
        </a:xfrm>
      </p:grpSpPr>
      <p:sp>
        <p:nvSpPr>
          <p:cNvPr id="28" name="Shape 28"/>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Review</a:t>
            </a:r>
          </a:p>
        </p:txBody>
      </p:sp>
      <p:sp>
        <p:nvSpPr>
          <p:cNvPr id="29" name="Shape 29"/>
          <p:cNvSpPr txBox="1"/>
          <p:nvPr>
            <p:ph idx="1" type="subTitle"/>
          </p:nvPr>
        </p:nvSpPr>
        <p:spPr>
          <a:xfrm>
            <a:off x="720725" y="1979611"/>
            <a:ext cx="8855074" cy="4140199"/>
          </a:xfrm>
          <a:prstGeom prst="rect">
            <a:avLst/>
          </a:prstGeom>
          <a:noFill/>
          <a:ln>
            <a:noFill/>
          </a:ln>
        </p:spPr>
        <p:txBody>
          <a:bodyPr anchorCtr="0" anchor="ctr" bIns="0" lIns="0" rIns="0" tIns="2820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3200" u="none" cap="none" strike="noStrike">
                <a:solidFill>
                  <a:srgbClr val="280099"/>
                </a:solidFill>
                <a:latin typeface="Arial"/>
                <a:ea typeface="Arial"/>
                <a:cs typeface="Arial"/>
                <a:sym typeface="Arial"/>
              </a:rPr>
              <a:t>LeRoy Eberly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82" name="Shape 82"/>
        <p:cNvGrpSpPr/>
        <p:nvPr/>
      </p:nvGrpSpPr>
      <p:grpSpPr>
        <a:xfrm>
          <a:off x="0" y="0"/>
          <a:ext cx="0" cy="0"/>
          <a:chOff x="0" y="0"/>
          <a:chExt cx="0" cy="0"/>
        </a:xfrm>
      </p:grpSpPr>
      <p:sp>
        <p:nvSpPr>
          <p:cNvPr id="83" name="Shape 83"/>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84" name="Shape 84"/>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140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Menu Interface</a:t>
            </a:r>
          </a:p>
        </p:txBody>
      </p:sp>
      <p:pic>
        <p:nvPicPr>
          <p:cNvPr id="85" name="Shape 85"/>
          <p:cNvPicPr preferRelativeResize="0"/>
          <p:nvPr/>
        </p:nvPicPr>
        <p:blipFill rotWithShape="1">
          <a:blip r:embed="rId4">
            <a:alphaModFix/>
          </a:blip>
          <a:srcRect b="0" l="0" r="0" t="0"/>
          <a:stretch/>
        </p:blipFill>
        <p:spPr>
          <a:xfrm>
            <a:off x="1417637" y="2651125"/>
            <a:ext cx="5714999" cy="32194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89" name="Shape 89"/>
        <p:cNvGrpSpPr/>
        <p:nvPr/>
      </p:nvGrpSpPr>
      <p:grpSpPr>
        <a:xfrm>
          <a:off x="0" y="0"/>
          <a:ext cx="0" cy="0"/>
          <a:chOff x="0" y="0"/>
          <a:chExt cx="0" cy="0"/>
        </a:xfrm>
      </p:grpSpPr>
      <p:sp>
        <p:nvSpPr>
          <p:cNvPr id="90" name="Shape 90"/>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91" name="Shape 91"/>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140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Combat Interface</a:t>
            </a:r>
          </a:p>
        </p:txBody>
      </p:sp>
      <p:pic>
        <p:nvPicPr>
          <p:cNvPr id="92" name="Shape 92"/>
          <p:cNvPicPr preferRelativeResize="0"/>
          <p:nvPr/>
        </p:nvPicPr>
        <p:blipFill rotWithShape="1">
          <a:blip r:embed="rId4">
            <a:alphaModFix/>
          </a:blip>
          <a:srcRect b="0" l="0" r="0" t="0"/>
          <a:stretch/>
        </p:blipFill>
        <p:spPr>
          <a:xfrm>
            <a:off x="1798636" y="2925761"/>
            <a:ext cx="5791200" cy="32861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96" name="Shape 96"/>
        <p:cNvGrpSpPr/>
        <p:nvPr/>
      </p:nvGrpSpPr>
      <p:grpSpPr>
        <a:xfrm>
          <a:off x="0" y="0"/>
          <a:ext cx="0" cy="0"/>
          <a:chOff x="0" y="0"/>
          <a:chExt cx="0" cy="0"/>
        </a:xfrm>
      </p:grpSpPr>
      <p:sp>
        <p:nvSpPr>
          <p:cNvPr id="97" name="Shape 97"/>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98" name="Shape 98"/>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140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Story Interface</a:t>
            </a:r>
          </a:p>
        </p:txBody>
      </p:sp>
      <p:pic>
        <p:nvPicPr>
          <p:cNvPr id="99" name="Shape 99"/>
          <p:cNvPicPr preferRelativeResize="0"/>
          <p:nvPr/>
        </p:nvPicPr>
        <p:blipFill rotWithShape="1">
          <a:blip r:embed="rId4">
            <a:alphaModFix/>
          </a:blip>
          <a:srcRect b="0" l="0" r="0" t="0"/>
          <a:stretch/>
        </p:blipFill>
        <p:spPr>
          <a:xfrm>
            <a:off x="2011361" y="2874961"/>
            <a:ext cx="5789612" cy="38004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03" name="Shape 103"/>
        <p:cNvGrpSpPr/>
        <p:nvPr/>
      </p:nvGrpSpPr>
      <p:grpSpPr>
        <a:xfrm>
          <a:off x="0" y="0"/>
          <a:ext cx="0" cy="0"/>
          <a:chOff x="0" y="0"/>
          <a:chExt cx="0" cy="0"/>
        </a:xfrm>
      </p:grpSpPr>
      <p:sp>
        <p:nvSpPr>
          <p:cNvPr id="104" name="Shape 104"/>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105" name="Shape 105"/>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Scoring</a:t>
            </a:r>
          </a:p>
          <a:p>
            <a:pPr indent="-584200" lvl="1" marL="1727200" marR="0" rtl="0" algn="l">
              <a:lnSpc>
                <a:spcPct val="93000"/>
              </a:lnSpc>
              <a:spcBef>
                <a:spcPts val="14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Metacritic: 72/100</a:t>
            </a:r>
          </a:p>
          <a:p>
            <a:pPr indent="-584200" lvl="1" marL="1727200" marR="0" rtl="0" algn="l">
              <a:lnSpc>
                <a:spcPct val="93000"/>
              </a:lnSpc>
              <a:spcBef>
                <a:spcPts val="11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IGN: 6/10</a:t>
            </a:r>
          </a:p>
          <a:p>
            <a:pPr indent="-584200" lvl="1" marL="1727200" marR="0" rtl="0" algn="l">
              <a:lnSpc>
                <a:spcPct val="93000"/>
              </a:lnSpc>
              <a:spcBef>
                <a:spcPts val="1100"/>
              </a:spcBef>
              <a:spcAft>
                <a:spcPts val="110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Steam: 96% rated positive out of 3,700 reviews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09" name="Shape 109"/>
        <p:cNvGrpSpPr/>
        <p:nvPr/>
      </p:nvGrpSpPr>
      <p:grpSpPr>
        <a:xfrm>
          <a:off x="0" y="0"/>
          <a:ext cx="0" cy="0"/>
          <a:chOff x="0" y="0"/>
          <a:chExt cx="0" cy="0"/>
        </a:xfrm>
      </p:grpSpPr>
      <p:sp>
        <p:nvSpPr>
          <p:cNvPr id="110" name="Shape 110"/>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111" name="Shape 111"/>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Artwork</a:t>
            </a:r>
          </a:p>
          <a:p>
            <a:pPr indent="-330200" lvl="0" marL="431800" marR="0" rtl="0" algn="l">
              <a:lnSpc>
                <a:spcPct val="93000"/>
              </a:lnSpc>
              <a:spcBef>
                <a:spcPts val="0"/>
              </a:spcBef>
              <a:spcAft>
                <a:spcPts val="0"/>
              </a:spcAft>
              <a:buClr>
                <a:srgbClr val="FF6633"/>
              </a:buClr>
              <a:buSzPct val="45000"/>
              <a:buFont typeface="Noto Symbol"/>
              <a:buChar char="●"/>
            </a:pPr>
            <a:r>
              <a:rPr lang="en-US"/>
              <a:t>The art is of what you’d expect in an Anime style game, very colorful.</a:t>
            </a:r>
          </a:p>
          <a:p>
            <a:pPr indent="-342900" lvl="0" marL="342900" marR="0" rtl="0" algn="l">
              <a:lnSpc>
                <a:spcPct val="93000"/>
              </a:lnSpc>
              <a:spcBef>
                <a:spcPts val="1400"/>
              </a:spcBef>
              <a:spcAft>
                <a:spcPts val="1400"/>
              </a:spcAft>
              <a:buNone/>
            </a:pPr>
            <a:r>
              <a:t/>
            </a:r>
            <a:endParaRPr b="0" baseline="0" i="0" sz="3200" u="none" cap="none" strike="noStrike">
              <a:solidFill>
                <a:srgbClr val="000080"/>
              </a:solidFill>
              <a:latin typeface="Arial"/>
              <a:ea typeface="Arial"/>
              <a:cs typeface="Arial"/>
              <a:sym typeface="Arial"/>
            </a:endParaRPr>
          </a:p>
        </p:txBody>
      </p:sp>
      <p:pic>
        <p:nvPicPr>
          <p:cNvPr id="112" name="Shape 112"/>
          <p:cNvPicPr preferRelativeResize="0"/>
          <p:nvPr/>
        </p:nvPicPr>
        <p:blipFill rotWithShape="1">
          <a:blip r:embed="rId4">
            <a:alphaModFix/>
          </a:blip>
          <a:srcRect b="0" l="0" r="0" t="0"/>
          <a:stretch/>
        </p:blipFill>
        <p:spPr>
          <a:xfrm>
            <a:off x="2486525" y="4185737"/>
            <a:ext cx="4381500" cy="20478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16" name="Shape 116"/>
        <p:cNvGrpSpPr/>
        <p:nvPr/>
      </p:nvGrpSpPr>
      <p:grpSpPr>
        <a:xfrm>
          <a:off x="0" y="0"/>
          <a:ext cx="0" cy="0"/>
          <a:chOff x="0" y="0"/>
          <a:chExt cx="0" cy="0"/>
        </a:xfrm>
      </p:grpSpPr>
      <p:sp>
        <p:nvSpPr>
          <p:cNvPr id="117" name="Shape 117"/>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118" name="Shape 118"/>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Sound and Music</a:t>
            </a:r>
          </a:p>
          <a:p>
            <a:pPr indent="-584200" lvl="1" marL="1727200" marR="0" rtl="0" algn="l">
              <a:lnSpc>
                <a:spcPct val="93000"/>
              </a:lnSpc>
              <a:spcBef>
                <a:spcPts val="14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All music and sounds are original upbeat and fit well with the game</a:t>
            </a:r>
          </a:p>
          <a:p>
            <a:pPr indent="-584200" lvl="1" marL="1727200" marR="0" rtl="0" algn="l">
              <a:lnSpc>
                <a:spcPct val="93000"/>
              </a:lnSpc>
              <a:spcBef>
                <a:spcPts val="11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Voices come in two options:</a:t>
            </a:r>
          </a:p>
          <a:p>
            <a:pPr indent="-431800" lvl="2" marL="2590800" marR="0" rtl="0" algn="l">
              <a:lnSpc>
                <a:spcPct val="93000"/>
              </a:lnSpc>
              <a:spcBef>
                <a:spcPts val="11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Original Japanese Voice</a:t>
            </a:r>
          </a:p>
          <a:p>
            <a:pPr indent="-431800" lvl="2" marL="2590800" marR="0" rtl="0" algn="l">
              <a:lnSpc>
                <a:spcPct val="93000"/>
              </a:lnSpc>
              <a:spcBef>
                <a:spcPts val="800"/>
              </a:spcBef>
              <a:spcAft>
                <a:spcPts val="80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English</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22" name="Shape 122"/>
        <p:cNvGrpSpPr/>
        <p:nvPr/>
      </p:nvGrpSpPr>
      <p:grpSpPr>
        <a:xfrm>
          <a:off x="0" y="0"/>
          <a:ext cx="0" cy="0"/>
          <a:chOff x="0" y="0"/>
          <a:chExt cx="0" cy="0"/>
        </a:xfrm>
      </p:grpSpPr>
      <p:sp>
        <p:nvSpPr>
          <p:cNvPr id="123" name="Shape 123"/>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124" name="Shape 124"/>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Special Features</a:t>
            </a:r>
          </a:p>
          <a:p>
            <a:pPr indent="-584200" lvl="1" marL="1727200" marR="0" rtl="0" algn="l">
              <a:lnSpc>
                <a:spcPct val="93000"/>
              </a:lnSpc>
              <a:spcBef>
                <a:spcPts val="14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Turn based combat</a:t>
            </a:r>
          </a:p>
          <a:p>
            <a:pPr indent="-584200" lvl="1" marL="1727200" marR="0" rtl="0" algn="l">
              <a:lnSpc>
                <a:spcPct val="93000"/>
              </a:lnSpc>
              <a:spcBef>
                <a:spcPts val="11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NewGame+, start the game over keeping weapons and stats of previous game</a:t>
            </a:r>
          </a:p>
          <a:p>
            <a:pPr indent="-584200" lvl="1" marL="1727200" marR="0" rtl="0" algn="l">
              <a:lnSpc>
                <a:spcPct val="93000"/>
              </a:lnSpc>
              <a:spcBef>
                <a:spcPts val="11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Customize weapons, effects, and clothing of all playable characters</a:t>
            </a:r>
          </a:p>
          <a:p>
            <a:pPr indent="-584200" lvl="1" marL="1727200" marR="0" rtl="0" algn="l">
              <a:lnSpc>
                <a:spcPct val="93000"/>
              </a:lnSpc>
              <a:spcBef>
                <a:spcPts val="1100"/>
              </a:spcBef>
              <a:spcAft>
                <a:spcPts val="110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DLC gives more costume options</a:t>
            </a:r>
          </a:p>
          <a:p>
            <a:pPr indent="-584200" lvl="1" marL="1727200" marR="0" rtl="0" algn="l">
              <a:lnSpc>
                <a:spcPct val="93000"/>
              </a:lnSpc>
              <a:spcBef>
                <a:spcPts val="1100"/>
              </a:spcBef>
              <a:spcAft>
                <a:spcPts val="1100"/>
              </a:spcAft>
              <a:buClr>
                <a:srgbClr val="FF6633"/>
              </a:buClr>
              <a:buSzPct val="65625"/>
              <a:buFont typeface="Noto Symbol"/>
              <a:buChar char="−"/>
            </a:pPr>
            <a:r>
              <a:rPr lang="en-US"/>
              <a:t>~50 hours of gameplay before NewGame+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Summary</a:t>
            </a:r>
          </a:p>
        </p:txBody>
      </p:sp>
      <p:sp>
        <p:nvSpPr>
          <p:cNvPr id="130" name="Shape 130"/>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Steam Manual: </a:t>
            </a:r>
            <a:r>
              <a:rPr lang="en-US" u="sng">
                <a:solidFill>
                  <a:schemeClr val="hlink"/>
                </a:solidFill>
                <a:hlinkClick r:id="rId3"/>
              </a:rPr>
              <a:t>http://www.ideafintl.com/rebirth1/pc_manual/rebirth1_m.pdf</a:t>
            </a:r>
          </a:p>
          <a:p>
            <a:pPr rtl="0">
              <a:spcBef>
                <a:spcPts val="0"/>
              </a:spcBef>
              <a:buNone/>
            </a:pPr>
            <a:r>
              <a:t/>
            </a:r>
            <a:endParaRPr/>
          </a:p>
          <a:p>
            <a:pPr rtl="0">
              <a:spcBef>
                <a:spcPts val="0"/>
              </a:spcBef>
              <a:buNone/>
            </a:pPr>
            <a:r>
              <a:rPr lang="en-US"/>
              <a:t>Gameplay: </a:t>
            </a:r>
            <a:r>
              <a:rPr lang="en-US" u="sng">
                <a:solidFill>
                  <a:schemeClr val="hlink"/>
                </a:solidFill>
                <a:hlinkClick r:id="rId4"/>
              </a:rPr>
              <a:t>https://youtu.be/Uqj2iQ5DA3c?t=16m37s</a:t>
            </a:r>
          </a:p>
          <a:p>
            <a:pPr rtl="0">
              <a:spcBef>
                <a:spcPts val="0"/>
              </a:spcBef>
              <a:buNone/>
            </a:pPr>
            <a:r>
              <a:t/>
            </a:r>
            <a:endParaRPr/>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Summary</a:t>
            </a:r>
          </a:p>
        </p:txBody>
      </p:sp>
      <p:sp>
        <p:nvSpPr>
          <p:cNvPr id="138" name="Shape 138"/>
          <p:cNvSpPr txBox="1"/>
          <p:nvPr>
            <p:ph idx="1" type="body"/>
          </p:nvPr>
        </p:nvSpPr>
        <p:spPr>
          <a:xfrm>
            <a:off x="720725" y="1979611"/>
            <a:ext cx="8853600" cy="4138500"/>
          </a:xfrm>
          <a:prstGeom prst="rect">
            <a:avLst/>
          </a:prstGeom>
        </p:spPr>
        <p:txBody>
          <a:bodyPr anchorCtr="0" anchor="t" bIns="91425" lIns="91425" rIns="91425" tIns="91425">
            <a:noAutofit/>
          </a:bodyPr>
          <a:lstStyle/>
          <a:p>
            <a:pPr marL="0" rtl="0">
              <a:spcBef>
                <a:spcPts val="0"/>
              </a:spcBef>
              <a:buNone/>
            </a:pPr>
            <a:r>
              <a:rPr lang="en-US"/>
              <a:t>Bugs</a:t>
            </a:r>
          </a:p>
          <a:p>
            <a:pPr indent="-228600" lvl="0" marL="457200" rtl="0">
              <a:spcBef>
                <a:spcPts val="0"/>
              </a:spcBef>
              <a:buChar char="●"/>
            </a:pPr>
            <a:r>
              <a:rPr lang="en-US"/>
              <a:t>Random crash when moving through menus too quickly (happens more on older systems for Steam)</a:t>
            </a:r>
          </a:p>
          <a:p>
            <a:pPr indent="-228600" lvl="0" marL="457200" rtl="0">
              <a:spcBef>
                <a:spcPts val="0"/>
              </a:spcBef>
              <a:buChar char="●"/>
            </a:pPr>
            <a:r>
              <a:rPr lang="en-US"/>
              <a:t>Black Screens</a:t>
            </a:r>
          </a:p>
          <a:p>
            <a:pPr indent="-228600" lvl="0" marL="457200" rtl="0">
              <a:spcBef>
                <a:spcPts val="0"/>
              </a:spcBef>
              <a:buChar char="●"/>
            </a:pPr>
            <a:r>
              <a:rPr lang="en-US"/>
              <a:t>Audio for some actions do not play</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Review</a:t>
            </a:r>
          </a:p>
        </p:txBody>
      </p:sp>
      <p:sp>
        <p:nvSpPr>
          <p:cNvPr id="146" name="Shape 146"/>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What is Good?</a:t>
            </a:r>
          </a:p>
          <a:p>
            <a:pPr indent="-228600" lvl="0" marL="457200" rtl="0">
              <a:spcBef>
                <a:spcPts val="0"/>
              </a:spcBef>
              <a:buChar char="●"/>
            </a:pPr>
            <a:r>
              <a:rPr lang="en-US"/>
              <a:t>The story</a:t>
            </a:r>
          </a:p>
          <a:p>
            <a:pPr indent="-228600" lvl="1" marL="914400" rtl="0">
              <a:spcBef>
                <a:spcPts val="0"/>
              </a:spcBef>
              <a:buChar char="○"/>
            </a:pPr>
            <a:r>
              <a:rPr lang="en-US"/>
              <a:t>The story is based in a world where just about everything is based in some form on the gaming industry. The story also does not take itself seriously. </a:t>
            </a:r>
          </a:p>
          <a:p>
            <a:pPr lvl="0" marL="0">
              <a:spcBef>
                <a:spcPts val="0"/>
              </a:spcBef>
              <a:buNone/>
            </a:pPr>
            <a:r>
              <a:t/>
            </a:r>
            <a:endParaRPr/>
          </a:p>
        </p:txBody>
      </p:sp>
      <p:pic>
        <p:nvPicPr>
          <p:cNvPr id="147" name="Shape 147"/>
          <p:cNvPicPr preferRelativeResize="0"/>
          <p:nvPr/>
        </p:nvPicPr>
        <p:blipFill>
          <a:blip r:embed="rId3">
            <a:alphaModFix/>
          </a:blip>
          <a:stretch>
            <a:fillRect/>
          </a:stretch>
        </p:blipFill>
        <p:spPr>
          <a:xfrm>
            <a:off x="4479875" y="4604225"/>
            <a:ext cx="4426025" cy="25190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33" name="Shape 33"/>
        <p:cNvGrpSpPr/>
        <p:nvPr/>
      </p:nvGrpSpPr>
      <p:grpSpPr>
        <a:xfrm>
          <a:off x="0" y="0"/>
          <a:ext cx="0" cy="0"/>
          <a:chOff x="0" y="0"/>
          <a:chExt cx="0" cy="0"/>
        </a:xfrm>
      </p:grpSpPr>
      <p:sp>
        <p:nvSpPr>
          <p:cNvPr id="34" name="Shape 34"/>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Hyperdimension Neptunia Re;Birth1</a:t>
            </a:r>
          </a:p>
        </p:txBody>
      </p:sp>
      <p:sp>
        <p:nvSpPr>
          <p:cNvPr id="35" name="Shape 35"/>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Game was originally in Japanese, I will be reviewing the International English Version </a:t>
            </a:r>
          </a:p>
          <a:p>
            <a:pPr indent="-330200" lvl="0" marL="431800" marR="0" rtl="0" algn="l">
              <a:lnSpc>
                <a:spcPct val="93000"/>
              </a:lnSpc>
              <a:spcBef>
                <a:spcPts val="140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Developers:</a:t>
            </a:r>
          </a:p>
          <a:p>
            <a:pPr indent="-584200" lvl="1" marL="1727200" marR="0" rtl="0" algn="l">
              <a:lnSpc>
                <a:spcPct val="93000"/>
              </a:lnSpc>
              <a:spcBef>
                <a:spcPts val="14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Idea Factory, Idea Factory International, Compile Heart</a:t>
            </a:r>
          </a:p>
          <a:p>
            <a:pPr indent="-330200" lvl="0" marL="431800" marR="0" rtl="0" algn="l">
              <a:lnSpc>
                <a:spcPct val="93000"/>
              </a:lnSpc>
              <a:spcBef>
                <a:spcPts val="110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Game Type: RolePlaying, Visual</a:t>
            </a:r>
            <a:r>
              <a:rPr lang="en-US"/>
              <a:t> Novel, Turn Based</a:t>
            </a:r>
            <a:r>
              <a:rPr b="0" baseline="0" i="0" lang="en-US" sz="3200" u="none" cap="none" strike="noStrike">
                <a:solidFill>
                  <a:srgbClr val="000080"/>
                </a:solidFill>
                <a:latin typeface="Arial"/>
                <a:ea typeface="Arial"/>
                <a:cs typeface="Arial"/>
                <a:sym typeface="Arial"/>
              </a:rPr>
              <a:t> </a:t>
            </a:r>
            <a:r>
              <a:rPr lang="en-US"/>
              <a:t>Strategy, Comedy</a:t>
            </a:r>
          </a:p>
          <a:p>
            <a:pPr indent="-330200" lvl="0" marL="431800" marR="0" rtl="0" algn="l">
              <a:lnSpc>
                <a:spcPct val="93000"/>
              </a:lnSpc>
              <a:spcBef>
                <a:spcPts val="1400"/>
              </a:spcBef>
              <a:spcAft>
                <a:spcPts val="140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Price: $29.99 (Steam, PlayStation Vita)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Review</a:t>
            </a:r>
          </a:p>
        </p:txBody>
      </p:sp>
      <p:sp>
        <p:nvSpPr>
          <p:cNvPr id="155" name="Shape 155"/>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What is Good?</a:t>
            </a:r>
          </a:p>
          <a:p>
            <a:pPr indent="-228600" lvl="0" marL="457200" rtl="0">
              <a:spcBef>
                <a:spcPts val="0"/>
              </a:spcBef>
              <a:buChar char="●"/>
            </a:pPr>
            <a:r>
              <a:rPr lang="en-US"/>
              <a:t>Customization</a:t>
            </a:r>
          </a:p>
          <a:p>
            <a:pPr indent="-228600" lvl="1" marL="914400" rtl="0">
              <a:spcBef>
                <a:spcPts val="0"/>
              </a:spcBef>
              <a:buChar char="○"/>
            </a:pPr>
            <a:r>
              <a:rPr lang="en-US"/>
              <a:t>From clothes to combat moves, the player gets to choose. I enjoy games where you can customize the looks of the characters and the abilities of the characters. There is a decent amount of freedom in regards to customizing.</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Review</a:t>
            </a:r>
          </a:p>
        </p:txBody>
      </p:sp>
      <p:sp>
        <p:nvSpPr>
          <p:cNvPr id="163" name="Shape 163"/>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What is Bad?</a:t>
            </a:r>
          </a:p>
          <a:p>
            <a:pPr indent="-228600" lvl="0" marL="457200" rtl="0">
              <a:spcBef>
                <a:spcPts val="0"/>
              </a:spcBef>
              <a:buChar char="●"/>
            </a:pPr>
            <a:r>
              <a:rPr lang="en-US"/>
              <a:t>The Grind</a:t>
            </a:r>
          </a:p>
          <a:p>
            <a:pPr indent="-228600" lvl="1" marL="914400">
              <a:spcBef>
                <a:spcPts val="0"/>
              </a:spcBef>
              <a:buChar char="○"/>
            </a:pPr>
            <a:r>
              <a:rPr lang="en-US"/>
              <a:t>I don’t know what it is about asian games, but they enjoy their tiring grind. Unless you purchase certain DLC, prepare to spend at least a few minutes between chapters leveling up characters.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Review</a:t>
            </a:r>
          </a:p>
        </p:txBody>
      </p:sp>
      <p:sp>
        <p:nvSpPr>
          <p:cNvPr id="171" name="Shape 171"/>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What is Bad?</a:t>
            </a:r>
          </a:p>
          <a:p>
            <a:pPr indent="-317500" lvl="0" marL="457200" marR="0" rtl="0" algn="l">
              <a:lnSpc>
                <a:spcPct val="93000"/>
              </a:lnSpc>
              <a:spcBef>
                <a:spcPts val="0"/>
              </a:spcBef>
              <a:spcAft>
                <a:spcPts val="1400"/>
              </a:spcAft>
              <a:buClr>
                <a:srgbClr val="000000"/>
              </a:buClr>
              <a:buSzPct val="43750"/>
              <a:buFont typeface="Arial"/>
              <a:buChar char="●"/>
            </a:pPr>
            <a:r>
              <a:rPr lang="en-US"/>
              <a:t>Replayability</a:t>
            </a:r>
          </a:p>
          <a:p>
            <a:pPr indent="-228600" lvl="1" marL="914400" marR="0" rtl="0" algn="l">
              <a:lnSpc>
                <a:spcPct val="93000"/>
              </a:lnSpc>
              <a:spcBef>
                <a:spcPts val="0"/>
              </a:spcBef>
              <a:spcAft>
                <a:spcPts val="1400"/>
              </a:spcAft>
              <a:buChar char="○"/>
            </a:pPr>
            <a:r>
              <a:rPr lang="en-US"/>
              <a:t>The game lacks replayability severely. It is a very lengthy game to complete so it is well worth the money, but new game+ just tells the same story over again with leveled characters, which is great if you come back and pick up the game again after some time. Sure there are achievements to get you to continue to play, but they do not add much value to the game.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Review</a:t>
            </a:r>
          </a:p>
        </p:txBody>
      </p:sp>
      <p:sp>
        <p:nvSpPr>
          <p:cNvPr id="179" name="Shape 179"/>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How does it compare to other games?</a:t>
            </a:r>
          </a:p>
          <a:p>
            <a:pPr indent="-228600" lvl="0" marL="457200">
              <a:spcBef>
                <a:spcPts val="0"/>
              </a:spcBef>
              <a:buChar char="●"/>
            </a:pPr>
            <a:r>
              <a:rPr lang="en-US"/>
              <a:t>The game is very unique compared to other games of the genre. This game offers an entertaining and fun alternative to other similar games. The comedy and all the plays on real companies or consoles makes this game stand out from the others.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Review</a:t>
            </a:r>
          </a:p>
        </p:txBody>
      </p:sp>
      <p:sp>
        <p:nvSpPr>
          <p:cNvPr id="187" name="Shape 187"/>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Is the game better or worse than similar games?</a:t>
            </a:r>
          </a:p>
          <a:p>
            <a:pPr indent="-228600" lvl="0" marL="457200">
              <a:spcBef>
                <a:spcPts val="0"/>
              </a:spcBef>
              <a:buChar char="●"/>
            </a:pPr>
            <a:r>
              <a:rPr lang="en-US"/>
              <a:t>Setting the issue of replayability aside, this game is slightly better than similar games, but only if you enjoy a comedy game that does not take itself seriously and the Japanese anime styled art.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Review</a:t>
            </a:r>
          </a:p>
        </p:txBody>
      </p:sp>
      <p:sp>
        <p:nvSpPr>
          <p:cNvPr id="195" name="Shape 195"/>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What is the appropriate Audience?</a:t>
            </a:r>
          </a:p>
          <a:p>
            <a:pPr indent="-228600" lvl="0" marL="457200">
              <a:spcBef>
                <a:spcPts val="0"/>
              </a:spcBef>
              <a:buChar char="●"/>
            </a:pPr>
            <a:r>
              <a:rPr lang="en-US"/>
              <a:t>I would say anyone ages 14-30 are the target audience for this game. Anyone who enjoys comedy and Anime will also find the game enjoyable.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Review</a:t>
            </a:r>
          </a:p>
        </p:txBody>
      </p:sp>
      <p:sp>
        <p:nvSpPr>
          <p:cNvPr id="203" name="Shape 203"/>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Are there any design mistakes?</a:t>
            </a:r>
          </a:p>
          <a:p>
            <a:pPr indent="-228600" lvl="0" marL="457200" rtl="0">
              <a:spcBef>
                <a:spcPts val="0"/>
              </a:spcBef>
              <a:buChar char="●"/>
            </a:pPr>
            <a:r>
              <a:rPr lang="en-US"/>
              <a:t>Replayability</a:t>
            </a:r>
          </a:p>
          <a:p>
            <a:pPr indent="-228600" lvl="0" marL="457200" rtl="0">
              <a:spcBef>
                <a:spcPts val="0"/>
              </a:spcBef>
              <a:buChar char="●"/>
            </a:pPr>
            <a:r>
              <a:rPr lang="en-US"/>
              <a:t>End Game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Summary</a:t>
            </a:r>
          </a:p>
        </p:txBody>
      </p:sp>
      <p:sp>
        <p:nvSpPr>
          <p:cNvPr id="211" name="Shape 211"/>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Strengths</a:t>
            </a:r>
          </a:p>
          <a:p>
            <a:pPr indent="-228600" lvl="0" marL="457200" rtl="0">
              <a:spcBef>
                <a:spcPts val="0"/>
              </a:spcBef>
              <a:buChar char="+"/>
            </a:pPr>
            <a:r>
              <a:rPr lang="en-US"/>
              <a:t>Story, genre, art, physics</a:t>
            </a:r>
          </a:p>
          <a:p>
            <a:pPr indent="-228600" lvl="0" marL="457200" rtl="0">
              <a:spcBef>
                <a:spcPts val="0"/>
              </a:spcBef>
              <a:buChar char="+"/>
            </a:pPr>
            <a:r>
              <a:rPr lang="en-US"/>
              <a:t>personality, comedy, DLC, soundtrack</a:t>
            </a:r>
          </a:p>
          <a:p>
            <a:pPr rtl="0">
              <a:spcBef>
                <a:spcPts val="0"/>
              </a:spcBef>
              <a:buNone/>
            </a:pPr>
            <a:r>
              <a:rPr lang="en-US"/>
              <a:t>Weakness</a:t>
            </a:r>
          </a:p>
          <a:p>
            <a:pPr indent="-228600" lvl="0" marL="457200" rtl="0">
              <a:spcBef>
                <a:spcPts val="0"/>
              </a:spcBef>
              <a:buChar char="-"/>
            </a:pPr>
            <a:r>
              <a:rPr lang="en-US"/>
              <a:t>Replayability</a:t>
            </a:r>
          </a:p>
          <a:p>
            <a:pPr indent="-228600" lvl="0" marL="457200">
              <a:spcBef>
                <a:spcPts val="0"/>
              </a:spcBef>
              <a:buChar char="-"/>
            </a:pPr>
            <a:r>
              <a:rPr lang="en-US"/>
              <a:t>Too many characters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Summary</a:t>
            </a:r>
          </a:p>
        </p:txBody>
      </p:sp>
      <p:sp>
        <p:nvSpPr>
          <p:cNvPr id="219" name="Shape 219"/>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Is the Game Worth Purchasing?</a:t>
            </a:r>
          </a:p>
          <a:p>
            <a:pPr indent="-228600" lvl="0" marL="457200" rtl="0">
              <a:spcBef>
                <a:spcPts val="0"/>
              </a:spcBef>
              <a:buChar char="-"/>
            </a:pPr>
            <a:r>
              <a:rPr lang="en-US"/>
              <a:t>Yes, and even more so if you get it on sale.</a:t>
            </a:r>
          </a:p>
          <a:p>
            <a:pPr marL="0" rtl="0">
              <a:spcBef>
                <a:spcPts val="0"/>
              </a:spcBef>
              <a:buNone/>
            </a:pPr>
            <a:r>
              <a:rPr lang="en-US"/>
              <a:t>How could the game be improved?</a:t>
            </a:r>
          </a:p>
          <a:p>
            <a:pPr indent="-228600" lvl="0" marL="457200">
              <a:spcBef>
                <a:spcPts val="0"/>
              </a:spcBef>
              <a:buChar char="-"/>
            </a:pPr>
            <a:r>
              <a:rPr lang="en-US"/>
              <a:t>Adding a compelling game mode when the main story line is completed to keep the user playing and add replayability value.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pic>
        <p:nvPicPr>
          <p:cNvPr id="226" name="Shape 226"/>
          <p:cNvPicPr preferRelativeResize="0"/>
          <p:nvPr/>
        </p:nvPicPr>
        <p:blipFill>
          <a:blip r:embed="rId3">
            <a:alphaModFix/>
          </a:blip>
          <a:stretch>
            <a:fillRect/>
          </a:stretch>
        </p:blipFill>
        <p:spPr>
          <a:xfrm>
            <a:off x="1133998" y="1538348"/>
            <a:ext cx="7911148" cy="448297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39" name="Shape 39"/>
        <p:cNvGrpSpPr/>
        <p:nvPr/>
      </p:nvGrpSpPr>
      <p:grpSpPr>
        <a:xfrm>
          <a:off x="0" y="0"/>
          <a:ext cx="0" cy="0"/>
          <a:chOff x="0" y="0"/>
          <a:chExt cx="0" cy="0"/>
        </a:xfrm>
      </p:grpSpPr>
      <p:pic>
        <p:nvPicPr>
          <p:cNvPr id="40" name="Shape 40"/>
          <p:cNvPicPr preferRelativeResize="0"/>
          <p:nvPr/>
        </p:nvPicPr>
        <p:blipFill rotWithShape="1">
          <a:blip r:embed="rId4">
            <a:alphaModFix/>
          </a:blip>
          <a:srcRect b="0" l="0" r="0" t="0"/>
          <a:stretch/>
        </p:blipFill>
        <p:spPr>
          <a:xfrm>
            <a:off x="2638425" y="1009387"/>
            <a:ext cx="4905300" cy="57434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4" name="Shape 44"/>
        <p:cNvGrpSpPr/>
        <p:nvPr/>
      </p:nvGrpSpPr>
      <p:grpSpPr>
        <a:xfrm>
          <a:off x="0" y="0"/>
          <a:ext cx="0" cy="0"/>
          <a:chOff x="0" y="0"/>
          <a:chExt cx="0" cy="0"/>
        </a:xfrm>
      </p:grpSpPr>
      <p:sp>
        <p:nvSpPr>
          <p:cNvPr id="45" name="Shape 45"/>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System Requirements</a:t>
            </a:r>
          </a:p>
        </p:txBody>
      </p:sp>
      <p:sp>
        <p:nvSpPr>
          <p:cNvPr id="46" name="Shape 46"/>
          <p:cNvSpPr txBox="1"/>
          <p:nvPr>
            <p:ph idx="1" type="body"/>
          </p:nvPr>
        </p:nvSpPr>
        <p:spPr>
          <a:xfrm>
            <a:off x="720725" y="1979611"/>
            <a:ext cx="8855074" cy="4373562"/>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PlayStation Vita </a:t>
            </a:r>
          </a:p>
          <a:p>
            <a:pPr indent="-584200" lvl="1" marL="1727200" marR="0" rtl="0" algn="l">
              <a:lnSpc>
                <a:spcPct val="93000"/>
              </a:lnSpc>
              <a:spcBef>
                <a:spcPts val="1400"/>
              </a:spcBef>
              <a:spcAft>
                <a:spcPts val="0"/>
              </a:spcAft>
              <a:buClr>
                <a:srgbClr val="FF6633"/>
              </a:buClr>
              <a:buSzPct val="65625"/>
              <a:buFont typeface="Noto Symbol"/>
              <a:buChar char="−"/>
            </a:pPr>
            <a:r>
              <a:rPr lang="en-US"/>
              <a:t>E</a:t>
            </a:r>
            <a:r>
              <a:rPr b="0" baseline="0" i="0" lang="en-US" sz="2800" u="none" cap="none" strike="noStrike">
                <a:solidFill>
                  <a:srgbClr val="000080"/>
                </a:solidFill>
                <a:latin typeface="Arial"/>
                <a:ea typeface="Arial"/>
                <a:cs typeface="Arial"/>
                <a:sym typeface="Arial"/>
              </a:rPr>
              <a:t>nough space for saved game data</a:t>
            </a:r>
          </a:p>
          <a:p>
            <a:pPr indent="-330200" lvl="0" marL="431800" marR="0" rtl="0" algn="l">
              <a:lnSpc>
                <a:spcPct val="93000"/>
              </a:lnSpc>
              <a:spcBef>
                <a:spcPts val="110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Steam</a:t>
            </a:r>
          </a:p>
          <a:p>
            <a:pPr indent="-584200" lvl="1" marL="1727200" marR="0" rtl="0" algn="l">
              <a:lnSpc>
                <a:spcPct val="93000"/>
              </a:lnSpc>
              <a:spcBef>
                <a:spcPts val="14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Listed:</a:t>
            </a:r>
          </a:p>
          <a:p>
            <a:pPr indent="-431800" lvl="2" marL="2590800" marR="0" rtl="0" algn="l">
              <a:lnSpc>
                <a:spcPct val="93000"/>
              </a:lnSpc>
              <a:spcBef>
                <a:spcPts val="11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OS: Windows 7 (64bit, 32bit not supported)</a:t>
            </a:r>
          </a:p>
          <a:p>
            <a:pPr indent="-431800" lvl="2" marL="2590800" marR="0" rtl="0" algn="l">
              <a:lnSpc>
                <a:spcPct val="93000"/>
              </a:lnSpc>
              <a:spcBef>
                <a:spcPts val="8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CPU: Duo 2.66GHz</a:t>
            </a:r>
          </a:p>
          <a:p>
            <a:pPr indent="-431800" lvl="2" marL="2590800" marR="0" rtl="0" algn="l">
              <a:lnSpc>
                <a:spcPct val="93000"/>
              </a:lnSpc>
              <a:spcBef>
                <a:spcPts val="8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Graphics: DirectX 10.x or OpenGL 3.3 with 1GB of RAM</a:t>
            </a:r>
          </a:p>
          <a:p>
            <a:pPr indent="-431800" lvl="2" marL="2590800" marR="0" rtl="0" algn="l">
              <a:lnSpc>
                <a:spcPct val="93000"/>
              </a:lnSpc>
              <a:spcBef>
                <a:spcPts val="800"/>
              </a:spcBef>
              <a:spcAft>
                <a:spcPts val="80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Hard drive: 7 GB</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50" name="Shape 50"/>
        <p:cNvGrpSpPr/>
        <p:nvPr/>
      </p:nvGrpSpPr>
      <p:grpSpPr>
        <a:xfrm>
          <a:off x="0" y="0"/>
          <a:ext cx="0" cy="0"/>
          <a:chOff x="0" y="0"/>
          <a:chExt cx="0" cy="0"/>
        </a:xfrm>
      </p:grpSpPr>
      <p:sp>
        <p:nvSpPr>
          <p:cNvPr id="51" name="Shape 51"/>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System Requirements</a:t>
            </a:r>
          </a:p>
        </p:txBody>
      </p:sp>
      <p:sp>
        <p:nvSpPr>
          <p:cNvPr id="52" name="Shape 52"/>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Steam</a:t>
            </a:r>
          </a:p>
          <a:p>
            <a:pPr indent="-584200" lvl="1" marL="1727200" marR="0" rtl="0" algn="l">
              <a:lnSpc>
                <a:spcPct val="93000"/>
              </a:lnSpc>
              <a:spcBef>
                <a:spcPts val="14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Actual Minimum</a:t>
            </a:r>
          </a:p>
          <a:p>
            <a:pPr indent="-431800" lvl="2" marL="2590800" marR="0" rtl="0" algn="l">
              <a:lnSpc>
                <a:spcPct val="93000"/>
              </a:lnSpc>
              <a:spcBef>
                <a:spcPts val="11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OS Windows 7 (32 bit)</a:t>
            </a:r>
          </a:p>
          <a:p>
            <a:pPr indent="-431800" lvl="2" marL="2590800" marR="0" rtl="0" algn="l">
              <a:lnSpc>
                <a:spcPct val="93000"/>
              </a:lnSpc>
              <a:spcBef>
                <a:spcPts val="8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Duo 2.33GHz</a:t>
            </a:r>
          </a:p>
          <a:p>
            <a:pPr indent="-431800" lvl="2" marL="2590800" marR="0" rtl="0" algn="l">
              <a:lnSpc>
                <a:spcPct val="93000"/>
              </a:lnSpc>
              <a:spcBef>
                <a:spcPts val="8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Memory: 3GB</a:t>
            </a:r>
          </a:p>
          <a:p>
            <a:pPr indent="-431800" lvl="2" marL="2590800" marR="0" rtl="0" algn="l">
              <a:lnSpc>
                <a:spcPct val="93000"/>
              </a:lnSpc>
              <a:spcBef>
                <a:spcPts val="8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Hard Drive: 7.3 GB</a:t>
            </a:r>
          </a:p>
          <a:p>
            <a:pPr indent="-431800" lvl="2" marL="2590800" marR="0" rtl="0" algn="l">
              <a:lnSpc>
                <a:spcPct val="93000"/>
              </a:lnSpc>
              <a:spcBef>
                <a:spcPts val="800"/>
              </a:spcBef>
              <a:spcAft>
                <a:spcPts val="80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Graphics: Nvida 8600M</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56" name="Shape 56"/>
        <p:cNvGrpSpPr/>
        <p:nvPr/>
      </p:nvGrpSpPr>
      <p:grpSpPr>
        <a:xfrm>
          <a:off x="0" y="0"/>
          <a:ext cx="0" cy="0"/>
          <a:chOff x="0" y="0"/>
          <a:chExt cx="0" cy="0"/>
        </a:xfrm>
      </p:grpSpPr>
      <p:sp>
        <p:nvSpPr>
          <p:cNvPr id="57" name="Shape 57"/>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58" name="Shape 58"/>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From Publishers Website:</a:t>
            </a:r>
          </a:p>
          <a:p>
            <a:pPr indent="-584200" lvl="1" marL="1727200" marR="0" rtl="0" algn="l">
              <a:lnSpc>
                <a:spcPct val="93000"/>
              </a:lnSpc>
              <a:spcBef>
                <a:spcPts val="1400"/>
              </a:spcBef>
              <a:spcAft>
                <a:spcPts val="110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A world protected by four goddesses, known as CPUs. These four CPUs are locked in a conflict with one another for world domination. Later, this battle would come to be known as the Console War. The land where humans reside has been overwhelmed by monsters released by someone known as Arfoire.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2" name="Shape 62"/>
        <p:cNvGrpSpPr/>
        <p:nvPr/>
      </p:nvGrpSpPr>
      <p:grpSpPr>
        <a:xfrm>
          <a:off x="0" y="0"/>
          <a:ext cx="0" cy="0"/>
          <a:chOff x="0" y="0"/>
          <a:chExt cx="0" cy="0"/>
        </a:xfrm>
      </p:grpSpPr>
      <p:sp>
        <p:nvSpPr>
          <p:cNvPr id="63" name="Shape 63"/>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64" name="Shape 64"/>
          <p:cNvSpPr txBox="1"/>
          <p:nvPr>
            <p:ph idx="1" type="body"/>
          </p:nvPr>
        </p:nvSpPr>
        <p:spPr>
          <a:xfrm>
            <a:off x="720725" y="1979611"/>
            <a:ext cx="8855074" cy="4719637"/>
          </a:xfrm>
          <a:prstGeom prst="rect">
            <a:avLst/>
          </a:prstGeom>
          <a:noFill/>
          <a:ln>
            <a:noFill/>
          </a:ln>
        </p:spPr>
        <p:txBody>
          <a:bodyPr anchorCtr="0" anchor="t" bIns="0" lIns="0" rIns="0" tIns="28200">
            <a:noAutofit/>
          </a:bodyPr>
          <a:lstStyle/>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Summary</a:t>
            </a:r>
          </a:p>
          <a:p>
            <a:pPr indent="-584200" lvl="1" marL="1727200" marR="0" rtl="0" algn="l">
              <a:lnSpc>
                <a:spcPct val="93000"/>
              </a:lnSpc>
              <a:spcBef>
                <a:spcPts val="14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A world, known as Gameindustry, in which 4 CPU nations, Planetune (SEGA), LastStation (PlayStation/Sony), Leadbox (Xbox/Microsoft), and Lowee (Nintendo) fight to protect their shares and the world</a:t>
            </a:r>
            <a:r>
              <a:rPr lang="en-US"/>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503237" y="301625"/>
            <a:ext cx="9069299" cy="1260599"/>
          </a:xfrm>
          <a:prstGeom prst="rect">
            <a:avLst/>
          </a:prstGeom>
        </p:spPr>
        <p:txBody>
          <a:bodyPr anchorCtr="0" anchor="ctr" bIns="91425" lIns="91425" rIns="91425" tIns="91425">
            <a:noAutofit/>
          </a:bodyPr>
          <a:lstStyle/>
          <a:p>
            <a:pPr>
              <a:spcBef>
                <a:spcPts val="0"/>
              </a:spcBef>
              <a:buNone/>
            </a:pPr>
            <a:r>
              <a:rPr lang="en-US"/>
              <a:t>Game Summary</a:t>
            </a:r>
          </a:p>
        </p:txBody>
      </p:sp>
      <p:sp>
        <p:nvSpPr>
          <p:cNvPr id="70" name="Shape 70"/>
          <p:cNvSpPr txBox="1"/>
          <p:nvPr>
            <p:ph idx="1" type="body"/>
          </p:nvPr>
        </p:nvSpPr>
        <p:spPr>
          <a:xfrm>
            <a:off x="720725" y="1979611"/>
            <a:ext cx="8853600" cy="4138500"/>
          </a:xfrm>
          <a:prstGeom prst="rect">
            <a:avLst/>
          </a:prstGeom>
        </p:spPr>
        <p:txBody>
          <a:bodyPr anchorCtr="0" anchor="t" bIns="91425" lIns="91425" rIns="91425" tIns="91425">
            <a:noAutofit/>
          </a:bodyPr>
          <a:lstStyle/>
          <a:p>
            <a:pPr rtl="0">
              <a:spcBef>
                <a:spcPts val="0"/>
              </a:spcBef>
              <a:buNone/>
            </a:pPr>
            <a:r>
              <a:rPr lang="en-US"/>
              <a:t>Main Characters (representation)</a:t>
            </a:r>
          </a:p>
          <a:p>
            <a:pPr indent="-228600" lvl="0" marL="457200" rtl="0">
              <a:spcBef>
                <a:spcPts val="0"/>
              </a:spcBef>
              <a:buChar char="-"/>
            </a:pPr>
            <a:r>
              <a:rPr lang="en-US"/>
              <a:t>Neptune (canceled Sega Neptune)</a:t>
            </a:r>
          </a:p>
          <a:p>
            <a:pPr indent="-228600" lvl="0" marL="457200" rtl="0">
              <a:spcBef>
                <a:spcPts val="0"/>
              </a:spcBef>
              <a:buChar char="-"/>
            </a:pPr>
            <a:r>
              <a:rPr lang="en-US"/>
              <a:t>Compa (Compile Heart, game developer)</a:t>
            </a:r>
          </a:p>
          <a:p>
            <a:pPr indent="-228600" lvl="0" marL="457200" rtl="0">
              <a:spcBef>
                <a:spcPts val="0"/>
              </a:spcBef>
              <a:buChar char="-"/>
            </a:pPr>
            <a:r>
              <a:rPr lang="en-US"/>
              <a:t>IF (Idea Factory, game publisher)</a:t>
            </a:r>
          </a:p>
          <a:p>
            <a:pPr indent="-228600" lvl="0" marL="457200" rtl="0">
              <a:spcBef>
                <a:spcPts val="0"/>
              </a:spcBef>
              <a:buChar char="-"/>
            </a:pPr>
            <a:r>
              <a:rPr lang="en-US"/>
              <a:t>Arfoire (R4, Nintendo DS game card that allows free downloads)</a:t>
            </a:r>
          </a:p>
          <a:p>
            <a:pPr marL="0" rtl="0">
              <a:spcBef>
                <a:spcPts val="0"/>
              </a:spcBef>
              <a:buNone/>
            </a:pPr>
            <a:r>
              <a:rPr lang="en-US" u="sng">
                <a:solidFill>
                  <a:schemeClr val="hlink"/>
                </a:solidFill>
                <a:hlinkClick r:id="rId3"/>
              </a:rPr>
              <a:t>http://hyperdimensionneptunia.wikia.com/wiki/References</a:t>
            </a:r>
          </a:p>
          <a:p>
            <a:pPr lvl="0" marL="0" rt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76" name="Shape 76"/>
        <p:cNvGrpSpPr/>
        <p:nvPr/>
      </p:nvGrpSpPr>
      <p:grpSpPr>
        <a:xfrm>
          <a:off x="0" y="0"/>
          <a:ext cx="0" cy="0"/>
          <a:chOff x="0" y="0"/>
          <a:chExt cx="0" cy="0"/>
        </a:xfrm>
      </p:grpSpPr>
      <p:sp>
        <p:nvSpPr>
          <p:cNvPr id="77" name="Shape 77"/>
          <p:cNvSpPr txBox="1"/>
          <p:nvPr>
            <p:ph type="title"/>
          </p:nvPr>
        </p:nvSpPr>
        <p:spPr>
          <a:xfrm>
            <a:off x="503237" y="301625"/>
            <a:ext cx="9070974" cy="1262062"/>
          </a:xfrm>
          <a:prstGeom prst="rect">
            <a:avLst/>
          </a:prstGeom>
          <a:noFill/>
          <a:ln>
            <a:noFill/>
          </a:ln>
        </p:spPr>
        <p:txBody>
          <a:bodyPr anchorCtr="0" anchor="ctr" bIns="0" lIns="0" rIns="0" tIns="36150">
            <a:noAutofit/>
          </a:bodyPr>
          <a:lstStyle/>
          <a:p>
            <a:pPr indent="0" lvl="0" marL="0" marR="0" rtl="0" algn="ctr">
              <a:lnSpc>
                <a:spcPct val="93000"/>
              </a:lnSpc>
              <a:spcBef>
                <a:spcPts val="0"/>
              </a:spcBef>
              <a:spcAft>
                <a:spcPts val="0"/>
              </a:spcAft>
              <a:buClr>
                <a:srgbClr val="280099"/>
              </a:buClr>
              <a:buSzPct val="25000"/>
              <a:buFont typeface="Arial"/>
              <a:buNone/>
            </a:pPr>
            <a:r>
              <a:rPr b="0" baseline="0" i="0" lang="en-US" sz="4100" u="none" cap="none" strike="noStrike">
                <a:solidFill>
                  <a:srgbClr val="280099"/>
                </a:solidFill>
                <a:latin typeface="Arial"/>
                <a:ea typeface="Arial"/>
                <a:cs typeface="Arial"/>
                <a:sym typeface="Arial"/>
              </a:rPr>
              <a:t>Game Summary</a:t>
            </a:r>
          </a:p>
        </p:txBody>
      </p:sp>
      <p:sp>
        <p:nvSpPr>
          <p:cNvPr id="78" name="Shape 78"/>
          <p:cNvSpPr txBox="1"/>
          <p:nvPr>
            <p:ph idx="1" type="body"/>
          </p:nvPr>
        </p:nvSpPr>
        <p:spPr>
          <a:xfrm>
            <a:off x="720725" y="1979611"/>
            <a:ext cx="8855074" cy="4140199"/>
          </a:xfrm>
          <a:prstGeom prst="rect">
            <a:avLst/>
          </a:prstGeom>
          <a:noFill/>
          <a:ln>
            <a:noFill/>
          </a:ln>
        </p:spPr>
        <p:txBody>
          <a:bodyPr anchorCtr="0" anchor="t" bIns="0" lIns="0" rIns="0" tIns="28200">
            <a:noAutofit/>
          </a:bodyPr>
          <a:lstStyle/>
          <a:p>
            <a:pPr indent="-330200" lvl="0" marL="431800" rtl="0">
              <a:spcBef>
                <a:spcPts val="1100"/>
              </a:spcBef>
              <a:spcAft>
                <a:spcPts val="0"/>
              </a:spcAft>
              <a:buClr>
                <a:srgbClr val="FF6633"/>
              </a:buClr>
              <a:buSzPct val="45000"/>
              <a:buFont typeface="Noto Symbol"/>
              <a:buChar char="●"/>
            </a:pPr>
            <a:r>
              <a:rPr lang="en-US"/>
              <a:t>Installation</a:t>
            </a:r>
          </a:p>
          <a:p>
            <a:pPr indent="-584200" lvl="1" marL="1727200" rtl="0">
              <a:spcBef>
                <a:spcPts val="1400"/>
              </a:spcBef>
              <a:spcAft>
                <a:spcPts val="0"/>
              </a:spcAft>
              <a:buClr>
                <a:srgbClr val="FF6633"/>
              </a:buClr>
              <a:buSzPct val="65625"/>
              <a:buFont typeface="Noto Symbol"/>
              <a:buChar char="−"/>
            </a:pPr>
            <a:r>
              <a:rPr lang="en-US"/>
              <a:t>PS Vita: Simply insert the game disk or download from store</a:t>
            </a:r>
          </a:p>
          <a:p>
            <a:pPr indent="-584200" lvl="1" marL="1727200" rtl="0">
              <a:spcBef>
                <a:spcPts val="1100"/>
              </a:spcBef>
              <a:buClr>
                <a:srgbClr val="FF6633"/>
              </a:buClr>
              <a:buSzPct val="65625"/>
              <a:buFont typeface="Noto Symbol"/>
              <a:buChar char="−"/>
            </a:pPr>
            <a:r>
              <a:rPr lang="en-US"/>
              <a:t>Steam: Simply download from steam and run</a:t>
            </a:r>
          </a:p>
          <a:p>
            <a:pPr indent="-330200" lvl="0" marL="431800" marR="0" rtl="0" algn="l">
              <a:lnSpc>
                <a:spcPct val="93000"/>
              </a:lnSpc>
              <a:spcBef>
                <a:spcPts val="0"/>
              </a:spcBef>
              <a:spcAft>
                <a:spcPts val="0"/>
              </a:spcAft>
              <a:buClr>
                <a:srgbClr val="FF6633"/>
              </a:buClr>
              <a:buSzPct val="45000"/>
              <a:buFont typeface="Noto Symbol"/>
              <a:buChar char="●"/>
            </a:pPr>
            <a:r>
              <a:rPr b="0" baseline="0" i="0" lang="en-US" sz="3200" u="none" cap="none" strike="noStrike">
                <a:solidFill>
                  <a:srgbClr val="000080"/>
                </a:solidFill>
                <a:latin typeface="Arial"/>
                <a:ea typeface="Arial"/>
                <a:cs typeface="Arial"/>
                <a:sym typeface="Arial"/>
              </a:rPr>
              <a:t>User Interface</a:t>
            </a:r>
          </a:p>
          <a:p>
            <a:pPr indent="-584200" lvl="1" marL="1727200" marR="0" rtl="0" algn="l">
              <a:lnSpc>
                <a:spcPct val="93000"/>
              </a:lnSpc>
              <a:spcBef>
                <a:spcPts val="1400"/>
              </a:spcBef>
              <a:spcAft>
                <a:spcPts val="0"/>
              </a:spcAft>
              <a:buClr>
                <a:srgbClr val="FF6633"/>
              </a:buClr>
              <a:buSzPct val="75000"/>
              <a:buFont typeface="Noto Symbol"/>
              <a:buChar char="−"/>
            </a:pPr>
            <a:r>
              <a:rPr b="0" baseline="0" i="0" lang="en-US" sz="2800" u="none" cap="none" strike="noStrike">
                <a:solidFill>
                  <a:srgbClr val="000080"/>
                </a:solidFill>
                <a:latin typeface="Arial"/>
                <a:ea typeface="Arial"/>
                <a:cs typeface="Arial"/>
                <a:sym typeface="Arial"/>
              </a:rPr>
              <a:t>There are three main interfaces </a:t>
            </a:r>
          </a:p>
          <a:p>
            <a:pPr indent="-431800" lvl="2" marL="2590800" marR="0" rtl="0" algn="l">
              <a:lnSpc>
                <a:spcPct val="93000"/>
              </a:lnSpc>
              <a:spcBef>
                <a:spcPts val="11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Story Interface</a:t>
            </a:r>
          </a:p>
          <a:p>
            <a:pPr indent="-431800" lvl="2" marL="2590800" marR="0" rtl="0" algn="l">
              <a:lnSpc>
                <a:spcPct val="93000"/>
              </a:lnSpc>
              <a:spcBef>
                <a:spcPts val="8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Combat Interface</a:t>
            </a:r>
          </a:p>
          <a:p>
            <a:pPr indent="-431800" lvl="2" marL="2590800" marR="0" rtl="0" algn="l">
              <a:lnSpc>
                <a:spcPct val="93000"/>
              </a:lnSpc>
              <a:spcBef>
                <a:spcPts val="800"/>
              </a:spcBef>
              <a:spcAft>
                <a:spcPts val="0"/>
              </a:spcAft>
              <a:buClr>
                <a:srgbClr val="FF6633"/>
              </a:buClr>
              <a:buSzPct val="45000"/>
              <a:buFont typeface="Noto Symbol"/>
              <a:buChar char="●"/>
            </a:pPr>
            <a:r>
              <a:rPr b="0" baseline="0" i="0" lang="en-US" sz="2400" u="none" cap="none" strike="noStrike">
                <a:solidFill>
                  <a:srgbClr val="000080"/>
                </a:solidFill>
                <a:latin typeface="Arial"/>
                <a:ea typeface="Arial"/>
                <a:cs typeface="Arial"/>
                <a:sym typeface="Arial"/>
              </a:rPr>
              <a:t>Main Menu</a:t>
            </a:r>
          </a:p>
          <a:p>
            <a:pPr indent="-342900" lvl="0" marL="342900" marR="0" rtl="0" algn="l">
              <a:lnSpc>
                <a:spcPct val="93000"/>
              </a:lnSpc>
              <a:spcBef>
                <a:spcPts val="800"/>
              </a:spcBef>
              <a:spcAft>
                <a:spcPts val="1400"/>
              </a:spcAft>
              <a:buNone/>
            </a:pPr>
            <a:r>
              <a:t/>
            </a:r>
            <a:endParaRPr b="0" baseline="0" i="0" sz="2400" u="none" cap="none" strike="noStrike">
              <a:solidFill>
                <a:srgbClr val="000080"/>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