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5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2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2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5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3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1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0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80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99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11E1-05E4-48F3-9ABE-F83B91D99605}" type="datetimeFigureOut">
              <a:rPr lang="en-US" smtClean="0"/>
              <a:t>9/18/2015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D214-B9F5-4F61-8EA9-ED3ED934E0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ttwiR5ETuQ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gogames.com/bros-woes-brothers-tale-two-sons-review/" TargetMode="External"/><Relationship Id="rId13" Type="http://schemas.openxmlformats.org/officeDocument/2006/relationships/hyperlink" Target="http://www.gamed.nl/view/119047" TargetMode="External"/><Relationship Id="rId3" Type="http://schemas.openxmlformats.org/officeDocument/2006/relationships/hyperlink" Target="http://oceanofgames.com/brothers-a-tale-of-two-sons-free-download/" TargetMode="External"/><Relationship Id="rId7" Type="http://schemas.openxmlformats.org/officeDocument/2006/relationships/hyperlink" Target="http://starbreeze.com/games/brothers-a-tale-of-two-sons/" TargetMode="External"/><Relationship Id="rId12" Type="http://schemas.openxmlformats.org/officeDocument/2006/relationships/hyperlink" Target="http://www.game-debate.com/games/index.php?g_id=5519&amp;game=Brothers:%20A%20Tale%20of%20Two%20Son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gitalspy.com/gaming/review/a503386/brothers-a-tale-of-two-sons-review-xbox-360-emotional-and-engaging.html" TargetMode="External"/><Relationship Id="rId11" Type="http://schemas.openxmlformats.org/officeDocument/2006/relationships/hyperlink" Target="http://www.universitytimes.ie/2013/09/indie-goes-big/" TargetMode="External"/><Relationship Id="rId5" Type="http://schemas.openxmlformats.org/officeDocument/2006/relationships/hyperlink" Target="http://www.twinfinite.net/2013/12/03/brothers-gonna-work-brothers-tale-two-sons-dialogue-right/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://auluftwaffles.com/2013/09/11/brothers-a-tale-of-two-sons-getting-past-the-guard-troll-in-the-dungeon-guide/" TargetMode="External"/><Relationship Id="rId4" Type="http://schemas.openxmlformats.org/officeDocument/2006/relationships/hyperlink" Target="http://www.electricblueskies.com/pc-gaming/brothers-a-tale-of-two-sons/" TargetMode="External"/><Relationship Id="rId9" Type="http://schemas.openxmlformats.org/officeDocument/2006/relationships/hyperlink" Target="http://y2ken.blogspot.com/2014/01/goty-2013-day-three.html" TargetMode="External"/><Relationship Id="rId14" Type="http://schemas.openxmlformats.org/officeDocument/2006/relationships/hyperlink" Target="http://realgamerreviews.com/games/idiotic-indie-impressions-1-brothers-a-tale-of-two-son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3800" y="5715000"/>
            <a:ext cx="1676400" cy="861774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sto MT" panose="02040603050505030304" pitchFamily="18" charset="0"/>
              </a:rPr>
              <a:t>Game Review</a:t>
            </a:r>
          </a:p>
          <a:p>
            <a:pPr algn="ctr"/>
            <a:r>
              <a:rPr lang="en-US" sz="1400" b="1" dirty="0" smtClean="0">
                <a:latin typeface="Calisto MT" panose="02040603050505030304" pitchFamily="18" charset="0"/>
              </a:rPr>
              <a:t>By</a:t>
            </a:r>
          </a:p>
          <a:p>
            <a:pPr algn="ctr"/>
            <a:r>
              <a:rPr lang="en-US" b="1" dirty="0" smtClean="0">
                <a:latin typeface="Calisto MT" panose="02040603050505030304" pitchFamily="18" charset="0"/>
              </a:rPr>
              <a:t>Eric Anderson</a:t>
            </a:r>
          </a:p>
        </p:txBody>
      </p:sp>
    </p:spTree>
    <p:extLst>
      <p:ext uri="{BB962C8B-B14F-4D97-AF65-F5344CB8AC3E}">
        <p14:creationId xmlns:p14="http://schemas.microsoft.com/office/powerpoint/2010/main" val="353387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sndAc>
          <p:stSnd>
            <p:snd r:embed="rId2" name="Introduction.wav"/>
          </p:stSnd>
        </p:sndAc>
      </p:transition>
    </mc:Choice>
    <mc:Fallback>
      <p:transition spd="slow" advTm="7000">
        <p:sndAc>
          <p:stSnd>
            <p:snd r:embed="rId2" name="Introd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14750" y="996371"/>
            <a:ext cx="1714499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Trailer</a:t>
            </a:r>
            <a:endParaRPr lang="en-US" dirty="0"/>
          </a:p>
        </p:txBody>
      </p:sp>
      <p:pic>
        <p:nvPicPr>
          <p:cNvPr id="4" name="JttwiR5ETu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5800" y="1905000"/>
            <a:ext cx="7772400" cy="43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1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219200"/>
            <a:ext cx="33528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  <a:gradFill flip="none" rotWithShape="1">
            <a:gsLst>
              <a:gs pos="85000">
                <a:srgbClr val="D8D8D8">
                  <a:alpha val="50000"/>
                </a:srgbClr>
              </a:gs>
              <a:gs pos="95000">
                <a:srgbClr val="DFDFDF">
                  <a:alpha val="15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rmAutofit fontScale="47500" lnSpcReduction="20000"/>
          </a:bodyPr>
          <a:lstStyle/>
          <a:p>
            <a:r>
              <a:rPr lang="en-US" b="1" dirty="0" smtClean="0">
                <a:latin typeface="Calisto MT" panose="02040603050505030304" pitchFamily="18" charset="0"/>
                <a:hlinkClick r:id="rId3"/>
              </a:rPr>
              <a:t>http://oceanofgames.com/brothers-a-tale-of-two-sons-free-download/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4"/>
              </a:rPr>
              <a:t>http://www.electricblueskies.com/pc-gaming/brothers-a-tale-of-two-sons/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5"/>
              </a:rPr>
              <a:t>http://www.twinfinite.net/2013/12/03/brothers-gonna-work-brothers-tale-two-sons-dialogue-right/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6"/>
              </a:rPr>
              <a:t>http://www.digitalspy.com/gaming/review/a503386/brothers-a-tale-of-two-sons-review-xbox-360-emotional-and-engaging.html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7"/>
              </a:rPr>
              <a:t>http://starbreeze.com/games/brothers-a-tale-of-two-sons/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8"/>
              </a:rPr>
              <a:t>http://www.bagogames.com/bros-woes-brothers-tale-two-sons-review/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9"/>
              </a:rPr>
              <a:t>http://y2ken.blogspot.com/2014/01/goty-2013-day-three.html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10"/>
              </a:rPr>
              <a:t>http://auluftwaffles.com/2013/09/11/brothers-a-tale-of-two-sons-getting-past-the-guard-troll-in-the-dungeon-guide/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11"/>
              </a:rPr>
              <a:t>http://www.universitytimes.ie/2013/09/indie-goes-big/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12"/>
              </a:rPr>
              <a:t>http://www.game-debate.com/games/index.php?g_id=5519&amp;game=Brothers:%20A%20Tale%20of%20Two%20Sons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13"/>
              </a:rPr>
              <a:t>http://www.gamed.nl/view/119047</a:t>
            </a:r>
            <a:endParaRPr lang="en-US" b="1" dirty="0" smtClean="0">
              <a:latin typeface="Calisto MT" panose="02040603050505030304" pitchFamily="18" charset="0"/>
            </a:endParaRPr>
          </a:p>
          <a:p>
            <a:r>
              <a:rPr lang="en-US" b="1" dirty="0" smtClean="0">
                <a:latin typeface="Calisto MT" panose="02040603050505030304" pitchFamily="18" charset="0"/>
                <a:hlinkClick r:id="rId14"/>
              </a:rPr>
              <a:t>http://realgamerreviews.com/games/idiotic-indie-impressions-1-brothers-a-tale-of-two-sons/</a:t>
            </a:r>
            <a:endParaRPr lang="en-US" b="1" dirty="0" smtClean="0">
              <a:latin typeface="Calisto MT" panose="02040603050505030304" pitchFamily="18" charset="0"/>
            </a:endParaRPr>
          </a:p>
          <a:p>
            <a:endParaRPr lang="en-US" b="1" dirty="0" smtClean="0">
              <a:latin typeface="Calisto MT" panose="02040603050505030304" pitchFamily="18" charset="0"/>
            </a:endParaRPr>
          </a:p>
          <a:p>
            <a:endParaRPr lang="en-US" b="1" dirty="0" smtClean="0">
              <a:latin typeface="Calisto MT" panose="02040603050505030304" pitchFamily="18" charset="0"/>
            </a:endParaRPr>
          </a:p>
          <a:p>
            <a:endParaRPr lang="en-US" b="1" dirty="0" smtClean="0">
              <a:latin typeface="Calisto MT" panose="02040603050505030304" pitchFamily="18" charset="0"/>
            </a:endParaRPr>
          </a:p>
          <a:p>
            <a:endParaRPr lang="en-US" b="1" dirty="0">
              <a:latin typeface="Calisto MT" panose="02040603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981200"/>
            <a:ext cx="3562350" cy="1754326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Developer - Starbreeze Studios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Publisher - 505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Composer - Gustaf Grefberg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Director - Josef Fares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Game Engine - Unreal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Price - $14.99 – $24.99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963668"/>
              </p:ext>
            </p:extLst>
          </p:nvPr>
        </p:nvGraphicFramePr>
        <p:xfrm>
          <a:off x="4724400" y="2514600"/>
          <a:ext cx="4267201" cy="34759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0125"/>
                <a:gridCol w="1633538"/>
                <a:gridCol w="1633538"/>
              </a:tblGrid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System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Minimum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Recommended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397502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INTEL CPU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Celeron E1500 Dual-Core 2.2GHz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Core 2 Duo E7600 3.06GHz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397502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AMD CPU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Athlon 64 X2 Dual Core 4800+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Athlon II X2 270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397502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Nvidia GPU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GeForce GT 330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GeForce GTS 250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397502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AMD GPU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Radeon HD 3600 Series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Radeon HD 6670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284487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RAM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GB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GB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284487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OS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 XP 32-Bit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 7 64-Bit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284487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Direct X</a:t>
                      </a:r>
                      <a:endParaRPr lang="en-US" sz="1400" dirty="0" smtClean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  <a:tr h="284487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HDD Space 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GB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GB</a:t>
                      </a:r>
                      <a:endParaRPr lang="en-US" sz="1400" dirty="0">
                        <a:latin typeface="Calisto MT" panose="0204060305050503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0700" y="4038600"/>
            <a:ext cx="2781300" cy="2585323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Playstation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Playstation 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Xbox 360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Xbox 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Windows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Android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sto MT" panose="02040603050505030304" pitchFamily="18" charset="0"/>
              </a:rPr>
              <a:t>Windows Mobile</a:t>
            </a:r>
            <a:endParaRPr lang="en-US" b="1" dirty="0" smtClean="0">
              <a:latin typeface="Calisto MT" panose="0204060305050503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3962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0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0">
        <p:sndAc>
          <p:stSnd>
            <p:snd r:embed="rId2" name="Basic Information.wav"/>
          </p:stSnd>
        </p:sndAc>
      </p:transition>
    </mc:Choice>
    <mc:Fallback>
      <p:transition spd="slow" advTm="69000">
        <p:sndAc>
          <p:stSnd>
            <p:snd r:embed="rId2" name="Basic Informa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515225" y="512762"/>
            <a:ext cx="1580284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7795" y="1152524"/>
            <a:ext cx="3562350" cy="1200329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You play as two brothers Naia (left) and Naiee (right), that are on a journey to acquire medicine to save their dying father.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09" y="4724400"/>
            <a:ext cx="4114800" cy="2031325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sto MT" panose="02040603050505030304" pitchFamily="18" charset="0"/>
              </a:rPr>
              <a:t>T</a:t>
            </a:r>
            <a:r>
              <a:rPr lang="en-US" b="1" dirty="0" smtClean="0">
                <a:latin typeface="Calisto MT" panose="02040603050505030304" pitchFamily="18" charset="0"/>
              </a:rPr>
              <a:t>here are other characters in the game world that the brothers can interact with.  However, all communication in-world is done through a fictional language, unintelligible to the user.  User directed information is passed along using pictures and gestures.</a:t>
            </a:r>
          </a:p>
        </p:txBody>
      </p:sp>
    </p:spTree>
    <p:extLst>
      <p:ext uri="{BB962C8B-B14F-4D97-AF65-F5344CB8AC3E}">
        <p14:creationId xmlns:p14="http://schemas.microsoft.com/office/powerpoint/2010/main" val="144281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0">
        <p:sndAc>
          <p:stSnd>
            <p:snd r:embed="rId2" name="Story.wav"/>
          </p:stSnd>
        </p:sndAc>
      </p:transition>
    </mc:Choice>
    <mc:Fallback>
      <p:transition spd="slow" advTm="38000">
        <p:sndAc>
          <p:stSnd>
            <p:snd r:embed="rId2" name="Stor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955" y="340663"/>
            <a:ext cx="2334491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76200" y="990022"/>
            <a:ext cx="3562350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The unique feature of the game is that you play as both characters simultaneously.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32896" r="27273" b="33117"/>
          <a:stretch/>
        </p:blipFill>
        <p:spPr>
          <a:xfrm>
            <a:off x="4572000" y="4889120"/>
            <a:ext cx="4572000" cy="1968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55" y="5562600"/>
            <a:ext cx="3562350" cy="1200329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The older brother is strong, fearless, tall, and heavy. While the younger brother is weak, shy, small, and light.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8855" y="3965790"/>
            <a:ext cx="3415145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Almost all of the game’s obstacles must be overcome by using both brothers as a team.</a:t>
            </a:r>
          </a:p>
        </p:txBody>
      </p:sp>
    </p:spTree>
    <p:extLst>
      <p:ext uri="{BB962C8B-B14F-4D97-AF65-F5344CB8AC3E}">
        <p14:creationId xmlns:p14="http://schemas.microsoft.com/office/powerpoint/2010/main" val="107786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0">
        <p:sndAc>
          <p:stSnd>
            <p:snd r:embed="rId2" name="Gameplay Controls.wav"/>
          </p:stSnd>
        </p:sndAc>
      </p:transition>
    </mc:Choice>
    <mc:Fallback>
      <p:transition spd="slow" advTm="72000">
        <p:sndAc>
          <p:stSnd>
            <p:snd r:embed="rId2" name="Gameplay Control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09509" y="655638"/>
            <a:ext cx="2334491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9982" y="1295400"/>
            <a:ext cx="4114800" cy="1754326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During play, there are almost no traditional signs to remind you that you are playing a game – no HUD, no scoring, etc.  Checkpoints along the journey are seem-less and only indicated by a small “saving” icon.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4114800" cy="1200329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There is generally some way in which one or both brother(s) can fail their current task(s), after which the user is brought back to the latest checkpoint.</a:t>
            </a:r>
          </a:p>
        </p:txBody>
      </p:sp>
    </p:spTree>
    <p:extLst>
      <p:ext uri="{BB962C8B-B14F-4D97-AF65-F5344CB8AC3E}">
        <p14:creationId xmlns:p14="http://schemas.microsoft.com/office/powerpoint/2010/main" val="183606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00">
        <p:sndAc>
          <p:stSnd>
            <p:snd r:embed="rId2" name="Gameplay Interface.wav"/>
          </p:stSnd>
        </p:sndAc>
      </p:transition>
    </mc:Choice>
    <mc:Fallback>
      <p:transition spd="slow" advTm="39000">
        <p:sndAc>
          <p:stSnd>
            <p:snd r:embed="rId2" name="Gameplay Interfa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924800" y="655638"/>
            <a:ext cx="1219200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302327"/>
            <a:ext cx="4114800" cy="1477328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I have been attempting to show just how important the art is to this game.  As far as I can tell there is no major game review that doesn’t praise the game’s artwork.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2913092"/>
            <a:ext cx="4114800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The score is rather mood-capturing as well.  The background music definitely reinforces the game’s themes.</a:t>
            </a:r>
          </a:p>
        </p:txBody>
      </p:sp>
    </p:spTree>
    <p:extLst>
      <p:ext uri="{BB962C8B-B14F-4D97-AF65-F5344CB8AC3E}">
        <p14:creationId xmlns:p14="http://schemas.microsoft.com/office/powerpoint/2010/main" val="294711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00">
        <p:sndAc>
          <p:stSnd>
            <p:snd r:embed="rId2" name="Artwork.wav"/>
          </p:stSnd>
        </p:sndAc>
      </p:transition>
    </mc:Choice>
    <mc:Fallback>
      <p:transition spd="slow" advTm="57000">
        <p:sndAc>
          <p:stSnd>
            <p:snd r:embed="rId2" name="Artwor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0782" y="333736"/>
            <a:ext cx="1524000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7709" y="990022"/>
            <a:ext cx="4114800" cy="1477328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As with any puzzle-solving game, a good deal of the enjoyment comes from the “a-ha” moment when the solution is found.  The visuals added quite a bit of pleasure as well.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5921797"/>
            <a:ext cx="6019800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Attaining comfortability with the control scheme is difficult at best, especially considering that the camera is not as free as you might like.</a:t>
            </a:r>
          </a:p>
        </p:txBody>
      </p:sp>
    </p:spTree>
    <p:extLst>
      <p:ext uri="{BB962C8B-B14F-4D97-AF65-F5344CB8AC3E}">
        <p14:creationId xmlns:p14="http://schemas.microsoft.com/office/powerpoint/2010/main" val="402990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>
        <p:sndAc>
          <p:stSnd>
            <p:snd r:embed="rId2" name="Review Gameplay.wav"/>
          </p:stSnd>
        </p:sndAc>
      </p:transition>
    </mc:Choice>
    <mc:Fallback>
      <p:transition spd="slow" advTm="50000">
        <p:sndAc>
          <p:stSnd>
            <p:snd r:embed="rId2" name="Review Gamepla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13073" y="430717"/>
            <a:ext cx="1524000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6909" y="1070479"/>
            <a:ext cx="4114800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I have yet to play them, but the game is generally likened to Ico</a:t>
            </a:r>
            <a:r>
              <a:rPr lang="en-US" b="1" dirty="0">
                <a:latin typeface="Calisto MT" panose="02040603050505030304" pitchFamily="18" charset="0"/>
              </a:rPr>
              <a:t>,</a:t>
            </a:r>
            <a:r>
              <a:rPr lang="en-US" b="1" dirty="0" smtClean="0">
                <a:latin typeface="Calisto MT" panose="02040603050505030304" pitchFamily="18" charset="0"/>
              </a:rPr>
              <a:t> Journey, or Limbo.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3352800"/>
            <a:ext cx="4114800" cy="1200329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One of the Game’s major shortcomings seems to be its length; at only 3-5 hours playtime it is rather short.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6096000"/>
            <a:ext cx="6629400" cy="646331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While death is a major theme, there seems to be a purposeful absence of gore or violence, making a teen rating appropriate.</a:t>
            </a:r>
          </a:p>
        </p:txBody>
      </p:sp>
    </p:spTree>
    <p:extLst>
      <p:ext uri="{BB962C8B-B14F-4D97-AF65-F5344CB8AC3E}">
        <p14:creationId xmlns:p14="http://schemas.microsoft.com/office/powerpoint/2010/main" val="249033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0">
        <p:sndAc>
          <p:stSnd>
            <p:snd r:embed="rId2" name="Review Critique.wav"/>
          </p:stSnd>
        </p:sndAc>
      </p:transition>
    </mc:Choice>
    <mc:Fallback>
      <p:transition spd="slow" advTm="56000">
        <p:sndAc>
          <p:stSnd>
            <p:snd r:embed="rId2" name="Review Critiqu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0"/>
            <a:ext cx="3276600" cy="990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93527" y="0"/>
            <a:ext cx="2050473" cy="639762"/>
          </a:xfrm>
          <a:prstGeom prst="rect">
            <a:avLst/>
          </a:prstGeom>
          <a:gradFill>
            <a:gsLst>
              <a:gs pos="95000">
                <a:srgbClr val="D8D8D8">
                  <a:alpha val="15000"/>
                </a:srgbClr>
              </a:gs>
              <a:gs pos="26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  <a:alpha val="50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lIns="0" tIns="0" rIns="0" bIns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1143000"/>
            <a:ext cx="4114800" cy="646331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Unique controls add a delightful twist to a linear puzzle-solving adventure.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3505200"/>
            <a:ext cx="2209800" cy="1754326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“Stunning”, “Enchanting”, “Emotional”, “Spell-binding” –have all been used by major reviewers.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5791200"/>
            <a:ext cx="4114800" cy="923330"/>
          </a:xfrm>
          <a:prstGeom prst="rect">
            <a:avLst/>
          </a:prstGeom>
          <a:gradFill flip="none" rotWithShape="1">
            <a:gsLst>
              <a:gs pos="95000">
                <a:srgbClr val="D8D8D8">
                  <a:alpha val="15000"/>
                </a:srgbClr>
              </a:gs>
              <a:gs pos="85000">
                <a:srgbClr val="DFDFDF">
                  <a:alpha val="50000"/>
                </a:srgbClr>
              </a:gs>
              <a:gs pos="100000">
                <a:schemeClr val="dk1">
                  <a:tint val="37000"/>
                  <a:satMod val="300000"/>
                  <a:alpha val="0"/>
                </a:schemeClr>
              </a:gs>
              <a:gs pos="0">
                <a:schemeClr val="dk1">
                  <a:tint val="15000"/>
                  <a:satMod val="35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alisto MT" panose="02040603050505030304" pitchFamily="18" charset="0"/>
              </a:rPr>
              <a:t>Although it belongs to a niche genre, more traditional features could have added substantial value.</a:t>
            </a:r>
          </a:p>
        </p:txBody>
      </p:sp>
    </p:spTree>
    <p:extLst>
      <p:ext uri="{BB962C8B-B14F-4D97-AF65-F5344CB8AC3E}">
        <p14:creationId xmlns:p14="http://schemas.microsoft.com/office/powerpoint/2010/main" val="221551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00">
        <p:sndAc>
          <p:stSnd>
            <p:snd r:embed="rId2" name="Summary.wav"/>
          </p:stSnd>
        </p:sndAc>
      </p:transition>
    </mc:Choice>
    <mc:Fallback>
      <p:transition spd="slow" advTm="39000">
        <p:sndAc>
          <p:stSnd>
            <p:snd r:embed="rId2" name="Summar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605</Words>
  <Application>Microsoft Office PowerPoint</Application>
  <PresentationFormat>On-screen Show (4:3)</PresentationFormat>
  <Paragraphs>86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Basic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Bibliography</vt:lpstr>
    </vt:vector>
  </TitlesOfParts>
  <Company>Icarus Pariah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Anderson</dc:creator>
  <cp:lastModifiedBy>Eric Anderson</cp:lastModifiedBy>
  <cp:revision>68</cp:revision>
  <dcterms:created xsi:type="dcterms:W3CDTF">2015-09-18T17:09:51Z</dcterms:created>
  <dcterms:modified xsi:type="dcterms:W3CDTF">2015-09-19T00:08:00Z</dcterms:modified>
</cp:coreProperties>
</file>