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0" r:id="rId5"/>
    <p:sldId id="261" r:id="rId6"/>
    <p:sldId id="262" r:id="rId7"/>
    <p:sldId id="263" r:id="rId8"/>
    <p:sldId id="264" r:id="rId9"/>
    <p:sldId id="265" r:id="rId10"/>
    <p:sldId id="267" r:id="rId11"/>
    <p:sldId id="266"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941" autoAdjust="0"/>
    <p:restoredTop sz="94660"/>
  </p:normalViewPr>
  <p:slideViewPr>
    <p:cSldViewPr>
      <p:cViewPr varScale="1">
        <p:scale>
          <a:sx n="86" d="100"/>
          <a:sy n="86" d="100"/>
        </p:scale>
        <p:origin x="-132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FEC05BF-A7E8-41A5-AED2-76460E5E72B4}" type="datetimeFigureOut">
              <a:rPr lang="en-US" smtClean="0"/>
              <a:t>9/24/2014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41E4BE9-22E8-4902-88C7-175F774198F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EC05BF-A7E8-41A5-AED2-76460E5E72B4}" type="datetimeFigureOut">
              <a:rPr lang="en-US" smtClean="0"/>
              <a:t>9/24/2014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1E4BE9-22E8-4902-88C7-175F774198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EC05BF-A7E8-41A5-AED2-76460E5E72B4}" type="datetimeFigureOut">
              <a:rPr lang="en-US" smtClean="0"/>
              <a:t>9/24/2014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1E4BE9-22E8-4902-88C7-175F774198F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EC05BF-A7E8-41A5-AED2-76460E5E72B4}" type="datetimeFigureOut">
              <a:rPr lang="en-US" smtClean="0"/>
              <a:t>9/24/2014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1E4BE9-22E8-4902-88C7-175F774198F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FEC05BF-A7E8-41A5-AED2-76460E5E72B4}" type="datetimeFigureOut">
              <a:rPr lang="en-US" smtClean="0"/>
              <a:t>9/24/2014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41E4BE9-22E8-4902-88C7-175F774198F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EC05BF-A7E8-41A5-AED2-76460E5E72B4}" type="datetimeFigureOut">
              <a:rPr lang="en-US" smtClean="0"/>
              <a:t>9/24/2014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41E4BE9-22E8-4902-88C7-175F774198F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FEC05BF-A7E8-41A5-AED2-76460E5E72B4}" type="datetimeFigureOut">
              <a:rPr lang="en-US" smtClean="0"/>
              <a:t>9/24/2014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41E4BE9-22E8-4902-88C7-175F774198F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FEC05BF-A7E8-41A5-AED2-76460E5E72B4}" type="datetimeFigureOut">
              <a:rPr lang="en-US" smtClean="0"/>
              <a:t>9/24/2014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41E4BE9-22E8-4902-88C7-175F774198F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FEC05BF-A7E8-41A5-AED2-76460E5E72B4}" type="datetimeFigureOut">
              <a:rPr lang="en-US" smtClean="0"/>
              <a:t>9/24/2014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41E4BE9-22E8-4902-88C7-175F774198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FEC05BF-A7E8-41A5-AED2-76460E5E72B4}" type="datetimeFigureOut">
              <a:rPr lang="en-US" smtClean="0"/>
              <a:t>9/24/2014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41E4BE9-22E8-4902-88C7-175F774198F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FEC05BF-A7E8-41A5-AED2-76460E5E72B4}" type="datetimeFigureOut">
              <a:rPr lang="en-US" smtClean="0"/>
              <a:t>9/24/2014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41E4BE9-22E8-4902-88C7-175F774198F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FEC05BF-A7E8-41A5-AED2-76460E5E72B4}" type="datetimeFigureOut">
              <a:rPr lang="en-US" smtClean="0"/>
              <a:t>9/24/2014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41E4BE9-22E8-4902-88C7-175F774198F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400800"/>
            <a:ext cx="7772400" cy="1199704"/>
          </a:xfrm>
        </p:spPr>
        <p:txBody>
          <a:bodyPr/>
          <a:lstStyle/>
          <a:p>
            <a:r>
              <a:rPr lang="en-US" dirty="0" smtClean="0"/>
              <a:t>Jose Torres CIS 487</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334000"/>
          </a:xfrm>
          <a:prstGeom prst="rect">
            <a:avLst/>
          </a:prstGeom>
        </p:spPr>
      </p:pic>
    </p:spTree>
    <p:extLst>
      <p:ext uri="{BB962C8B-B14F-4D97-AF65-F5344CB8AC3E}">
        <p14:creationId xmlns:p14="http://schemas.microsoft.com/office/powerpoint/2010/main" val="2916738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4" y="0"/>
            <a:ext cx="5102225" cy="287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05" y="2895851"/>
            <a:ext cx="4684295" cy="2634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4453" y="4011"/>
            <a:ext cx="5248276" cy="295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2971800"/>
            <a:ext cx="4714792" cy="2652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105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371850"/>
            <a:ext cx="52578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r>
              <a:rPr lang="en-US" dirty="0"/>
              <a:t>The Bad</a:t>
            </a:r>
          </a:p>
          <a:p>
            <a:pPr lvl="1"/>
            <a:r>
              <a:rPr lang="en-US" dirty="0"/>
              <a:t>Secrets were easily obtainable</a:t>
            </a:r>
          </a:p>
          <a:p>
            <a:pPr lvl="1"/>
            <a:r>
              <a:rPr lang="en-US" dirty="0"/>
              <a:t>Mini bosses proved to be a bit more difficult</a:t>
            </a:r>
          </a:p>
          <a:p>
            <a:pPr lvl="1"/>
            <a:r>
              <a:rPr lang="en-US" dirty="0" smtClean="0"/>
              <a:t>Technically could have been nonlinear</a:t>
            </a:r>
          </a:p>
          <a:p>
            <a:pPr lvl="1"/>
            <a:r>
              <a:rPr lang="en-US" dirty="0" smtClean="0"/>
              <a:t>Not enough side quests</a:t>
            </a:r>
          </a:p>
          <a:p>
            <a:pPr lvl="1"/>
            <a:r>
              <a:rPr lang="en-US" dirty="0" smtClean="0"/>
              <a:t>Some secondary weaponry were rarely used</a:t>
            </a:r>
            <a:endParaRPr lang="en-US" dirty="0"/>
          </a:p>
        </p:txBody>
      </p:sp>
      <p:sp>
        <p:nvSpPr>
          <p:cNvPr id="3" name="Title 2"/>
          <p:cNvSpPr>
            <a:spLocks noGrp="1"/>
          </p:cNvSpPr>
          <p:nvPr>
            <p:ph type="title"/>
          </p:nvPr>
        </p:nvSpPr>
        <p:spPr/>
        <p:txBody>
          <a:bodyPr/>
          <a:lstStyle/>
          <a:p>
            <a:r>
              <a:rPr lang="en-US" dirty="0" smtClean="0"/>
              <a:t>Game Review (cont.)</a:t>
            </a:r>
            <a:endParaRPr lang="en-US" dirty="0"/>
          </a:p>
        </p:txBody>
      </p:sp>
    </p:spTree>
    <p:extLst>
      <p:ext uri="{BB962C8B-B14F-4D97-AF65-F5344CB8AC3E}">
        <p14:creationId xmlns:p14="http://schemas.microsoft.com/office/powerpoint/2010/main" val="2582936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game can be virtually enjoyed by anyone (basically if you like Super Mario Bros.)</a:t>
            </a:r>
          </a:p>
          <a:p>
            <a:r>
              <a:rPr lang="en-US" dirty="0" smtClean="0"/>
              <a:t>There are some animations that are a bit faulty, but I believe those were intentional for nostalgic purposes.</a:t>
            </a:r>
            <a:endParaRPr lang="en-US" dirty="0"/>
          </a:p>
        </p:txBody>
      </p:sp>
      <p:sp>
        <p:nvSpPr>
          <p:cNvPr id="3" name="Title 2"/>
          <p:cNvSpPr>
            <a:spLocks noGrp="1"/>
          </p:cNvSpPr>
          <p:nvPr>
            <p:ph type="title"/>
          </p:nvPr>
        </p:nvSpPr>
        <p:spPr/>
        <p:txBody>
          <a:bodyPr/>
          <a:lstStyle/>
          <a:p>
            <a:r>
              <a:rPr lang="en-US" dirty="0" smtClean="0"/>
              <a:t>Game Review (cont.)</a:t>
            </a:r>
            <a:endParaRPr lang="en-US" dirty="0"/>
          </a:p>
        </p:txBody>
      </p:sp>
    </p:spTree>
    <p:extLst>
      <p:ext uri="{BB962C8B-B14F-4D97-AF65-F5344CB8AC3E}">
        <p14:creationId xmlns:p14="http://schemas.microsoft.com/office/powerpoint/2010/main" val="104390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Strengths</a:t>
            </a:r>
          </a:p>
          <a:p>
            <a:pPr lvl="1"/>
            <a:r>
              <a:rPr lang="en-US" dirty="0" smtClean="0"/>
              <a:t>Tight controls mechanics</a:t>
            </a:r>
          </a:p>
          <a:p>
            <a:pPr lvl="1"/>
            <a:r>
              <a:rPr lang="en-US" dirty="0" smtClean="0"/>
              <a:t>Pleasant level design complemented by great soundtrack</a:t>
            </a:r>
          </a:p>
          <a:p>
            <a:pPr lvl="1"/>
            <a:r>
              <a:rPr lang="en-US" dirty="0" smtClean="0"/>
              <a:t>Fresh experience compared to relevant games</a:t>
            </a:r>
          </a:p>
          <a:p>
            <a:r>
              <a:rPr lang="en-US" dirty="0" smtClean="0"/>
              <a:t>Weaknesses</a:t>
            </a:r>
          </a:p>
          <a:p>
            <a:pPr lvl="1"/>
            <a:r>
              <a:rPr lang="en-US" dirty="0" smtClean="0"/>
              <a:t> Inadequate use of secondary equipment</a:t>
            </a:r>
          </a:p>
          <a:p>
            <a:pPr lvl="1"/>
            <a:r>
              <a:rPr lang="en-US" dirty="0"/>
              <a:t>Not enough side quests</a:t>
            </a:r>
          </a:p>
          <a:p>
            <a:r>
              <a:rPr lang="en-US" dirty="0" smtClean="0"/>
              <a:t>Improvement</a:t>
            </a:r>
          </a:p>
          <a:p>
            <a:pPr lvl="1"/>
            <a:r>
              <a:rPr lang="en-US" dirty="0" smtClean="0"/>
              <a:t>MORE activities</a:t>
            </a:r>
          </a:p>
          <a:p>
            <a:pPr lvl="1"/>
            <a:r>
              <a:rPr lang="en-US" dirty="0" smtClean="0"/>
              <a:t>Make game progression more nonlinear</a:t>
            </a:r>
          </a:p>
        </p:txBody>
      </p:sp>
      <p:sp>
        <p:nvSpPr>
          <p:cNvPr id="3" name="Title 2"/>
          <p:cNvSpPr>
            <a:spLocks noGrp="1"/>
          </p:cNvSpPr>
          <p:nvPr>
            <p:ph type="title"/>
          </p:nvPr>
        </p:nvSpPr>
        <p:spPr/>
        <p:txBody>
          <a:bodyPr/>
          <a:lstStyle/>
          <a:p>
            <a:r>
              <a:rPr lang="en-US" dirty="0" smtClean="0"/>
              <a:t>Final Summary</a:t>
            </a:r>
            <a:endParaRPr lang="en-US" dirty="0"/>
          </a:p>
        </p:txBody>
      </p:sp>
    </p:spTree>
    <p:extLst>
      <p:ext uri="{BB962C8B-B14F-4D97-AF65-F5344CB8AC3E}">
        <p14:creationId xmlns:p14="http://schemas.microsoft.com/office/powerpoint/2010/main" val="328347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Hell yeah!</a:t>
            </a:r>
            <a:endParaRPr lang="en-US" dirty="0"/>
          </a:p>
        </p:txBody>
      </p:sp>
      <p:sp>
        <p:nvSpPr>
          <p:cNvPr id="3" name="Title 2"/>
          <p:cNvSpPr>
            <a:spLocks noGrp="1"/>
          </p:cNvSpPr>
          <p:nvPr>
            <p:ph type="title"/>
          </p:nvPr>
        </p:nvSpPr>
        <p:spPr/>
        <p:txBody>
          <a:bodyPr/>
          <a:lstStyle/>
          <a:p>
            <a:r>
              <a:rPr lang="en-US" dirty="0" smtClean="0"/>
              <a:t>Worth it?</a:t>
            </a:r>
            <a:endParaRPr lang="en-US" dirty="0"/>
          </a:p>
        </p:txBody>
      </p:sp>
    </p:spTree>
    <p:extLst>
      <p:ext uri="{BB962C8B-B14F-4D97-AF65-F5344CB8AC3E}">
        <p14:creationId xmlns:p14="http://schemas.microsoft.com/office/powerpoint/2010/main" val="125028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Basic Information</a:t>
            </a:r>
          </a:p>
          <a:p>
            <a:r>
              <a:rPr lang="en-US" dirty="0" smtClean="0"/>
              <a:t>Game Summary</a:t>
            </a:r>
          </a:p>
          <a:p>
            <a:r>
              <a:rPr lang="en-US" dirty="0" smtClean="0"/>
              <a:t>Game Analysis</a:t>
            </a:r>
          </a:p>
          <a:p>
            <a:r>
              <a:rPr lang="en-US" dirty="0" smtClean="0"/>
              <a:t>Final Summary</a:t>
            </a:r>
          </a:p>
          <a:p>
            <a:endParaRPr lang="en-US" dirty="0"/>
          </a:p>
        </p:txBody>
      </p:sp>
      <p:sp>
        <p:nvSpPr>
          <p:cNvPr id="3" name="Title 2"/>
          <p:cNvSpPr>
            <a:spLocks noGrp="1"/>
          </p:cNvSpPr>
          <p:nvPr>
            <p:ph type="title"/>
          </p:nvPr>
        </p:nvSpPr>
        <p:spPr/>
        <p:txBody>
          <a:bodyPr/>
          <a:lstStyle/>
          <a:p>
            <a:r>
              <a:rPr lang="en-US" dirty="0" smtClean="0"/>
              <a:t>Overview</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05000"/>
            <a:ext cx="518160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625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Shovel Knight is a 2D action </a:t>
            </a:r>
            <a:r>
              <a:rPr lang="en-US" dirty="0" err="1" smtClean="0"/>
              <a:t>platformer</a:t>
            </a:r>
            <a:r>
              <a:rPr lang="en-US" dirty="0" smtClean="0"/>
              <a:t> that was developed and published by independent developer Yacht Club Games</a:t>
            </a:r>
          </a:p>
          <a:p>
            <a:r>
              <a:rPr lang="en-US" dirty="0" smtClean="0"/>
              <a:t>It was released in North America for the 3DS and Wii U on June 26, 2014.  Also available on PC and recently on Mac.</a:t>
            </a:r>
          </a:p>
          <a:p>
            <a:r>
              <a:rPr lang="en-US" dirty="0" smtClean="0"/>
              <a:t>Price: $14.99</a:t>
            </a:r>
          </a:p>
          <a:p>
            <a:r>
              <a:rPr lang="en-US" dirty="0" smtClean="0"/>
              <a:t>Available on Steam and Nintendo </a:t>
            </a:r>
            <a:r>
              <a:rPr lang="en-US" dirty="0" err="1" smtClean="0"/>
              <a:t>eShop</a:t>
            </a:r>
            <a:r>
              <a:rPr lang="en-US" dirty="0" smtClean="0"/>
              <a:t>.</a:t>
            </a:r>
            <a:endParaRPr lang="en-US" dirty="0"/>
          </a:p>
        </p:txBody>
      </p:sp>
      <p:sp>
        <p:nvSpPr>
          <p:cNvPr id="3" name="Title 2"/>
          <p:cNvSpPr>
            <a:spLocks noGrp="1"/>
          </p:cNvSpPr>
          <p:nvPr>
            <p:ph type="title"/>
          </p:nvPr>
        </p:nvSpPr>
        <p:spPr/>
        <p:txBody>
          <a:bodyPr/>
          <a:lstStyle/>
          <a:p>
            <a:r>
              <a:rPr lang="en-US" dirty="0" smtClean="0"/>
              <a:t>Basic Information</a:t>
            </a:r>
            <a:endParaRPr lang="en-US" dirty="0"/>
          </a:p>
        </p:txBody>
      </p:sp>
      <p:pic>
        <p:nvPicPr>
          <p:cNvPr id="1026" name="Picture 2" descr="http://images.nintendolife.com/news/2013/03/former_wayforward_team_goes_solo_with_new_studio_yacht_club_games/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4875" y="4968875"/>
            <a:ext cx="1889125" cy="188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939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a:bodyPr>
          <a:lstStyle/>
          <a:p>
            <a:r>
              <a:rPr lang="en-US" dirty="0" smtClean="0"/>
              <a:t>Minimum System Requirements</a:t>
            </a:r>
          </a:p>
          <a:p>
            <a:pPr lvl="1"/>
            <a:r>
              <a:rPr lang="en-US" dirty="0" smtClean="0"/>
              <a:t>PC</a:t>
            </a:r>
          </a:p>
          <a:p>
            <a:pPr lvl="2"/>
            <a:r>
              <a:rPr lang="en-US" dirty="0" smtClean="0"/>
              <a:t>Windows XP SP2 or later</a:t>
            </a:r>
          </a:p>
          <a:p>
            <a:pPr lvl="2"/>
            <a:r>
              <a:rPr lang="en-US" dirty="0" smtClean="0"/>
              <a:t>2.1Ghz dual core processor</a:t>
            </a:r>
          </a:p>
          <a:p>
            <a:pPr lvl="2"/>
            <a:r>
              <a:rPr lang="en-US" dirty="0" smtClean="0"/>
              <a:t>2GB ram</a:t>
            </a:r>
          </a:p>
          <a:p>
            <a:pPr lvl="2"/>
            <a:r>
              <a:rPr lang="en-US" dirty="0" smtClean="0"/>
              <a:t>DX 9</a:t>
            </a:r>
          </a:p>
          <a:p>
            <a:pPr lvl="2"/>
            <a:r>
              <a:rPr lang="en-US" dirty="0" smtClean="0"/>
              <a:t>250 MB available space</a:t>
            </a:r>
          </a:p>
          <a:p>
            <a:pPr lvl="1"/>
            <a:r>
              <a:rPr lang="en-US" dirty="0" smtClean="0"/>
              <a:t>MAC</a:t>
            </a:r>
          </a:p>
          <a:p>
            <a:pPr lvl="2"/>
            <a:r>
              <a:rPr lang="en-US" dirty="0" smtClean="0"/>
              <a:t>OS X 10.6 or later</a:t>
            </a:r>
          </a:p>
          <a:p>
            <a:pPr lvl="2"/>
            <a:r>
              <a:rPr lang="en-US" dirty="0" smtClean="0"/>
              <a:t>2.0 dual core processor</a:t>
            </a:r>
          </a:p>
          <a:p>
            <a:pPr lvl="2"/>
            <a:r>
              <a:rPr lang="en-US" dirty="0" smtClean="0"/>
              <a:t>2 GB ram</a:t>
            </a:r>
          </a:p>
          <a:p>
            <a:pPr lvl="2"/>
            <a:r>
              <a:rPr lang="en-US" dirty="0" smtClean="0"/>
              <a:t>250 MB available space</a:t>
            </a:r>
            <a:endParaRPr lang="en-US" dirty="0"/>
          </a:p>
        </p:txBody>
      </p:sp>
      <p:sp>
        <p:nvSpPr>
          <p:cNvPr id="3" name="Title 2"/>
          <p:cNvSpPr>
            <a:spLocks noGrp="1"/>
          </p:cNvSpPr>
          <p:nvPr>
            <p:ph type="title"/>
          </p:nvPr>
        </p:nvSpPr>
        <p:spPr/>
        <p:txBody>
          <a:bodyPr/>
          <a:lstStyle/>
          <a:p>
            <a:r>
              <a:rPr lang="en-US" dirty="0" smtClean="0"/>
              <a:t>Basic Information (cont.)</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338" y="3962400"/>
            <a:ext cx="3348062"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662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Story</a:t>
            </a:r>
          </a:p>
          <a:p>
            <a:pPr lvl="1"/>
            <a:r>
              <a:rPr lang="en-US" dirty="0" smtClean="0"/>
              <a:t>Legendary adventurers Shovel Knight and Shield Knight roam the land until Shield Knight was sealed away in the Tower of Fate.  After Shovel Knight receded into solitude, the land was seized by The Enchantress and her Order of No Quarter. Now, Shovel must travel the landscape defeating the 8 evil knights, </a:t>
            </a:r>
            <a:r>
              <a:rPr lang="en-US" dirty="0"/>
              <a:t>defeat the evil </a:t>
            </a:r>
            <a:r>
              <a:rPr lang="en-US" dirty="0" smtClean="0"/>
              <a:t>Enchantress, and quest for his lost </a:t>
            </a:r>
            <a:r>
              <a:rPr lang="en-US" dirty="0" smtClean="0"/>
              <a:t>beloved Shield Knight </a:t>
            </a:r>
            <a:r>
              <a:rPr lang="en-US" dirty="0" smtClean="0"/>
              <a:t>with his Shovel Blade.</a:t>
            </a:r>
            <a:endParaRPr lang="en-US" dirty="0"/>
          </a:p>
        </p:txBody>
      </p:sp>
      <p:sp>
        <p:nvSpPr>
          <p:cNvPr id="3" name="Title 2"/>
          <p:cNvSpPr>
            <a:spLocks noGrp="1"/>
          </p:cNvSpPr>
          <p:nvPr>
            <p:ph type="title"/>
          </p:nvPr>
        </p:nvSpPr>
        <p:spPr/>
        <p:txBody>
          <a:bodyPr/>
          <a:lstStyle/>
          <a:p>
            <a:r>
              <a:rPr lang="en-US" dirty="0" smtClean="0"/>
              <a:t>Game Summary</a:t>
            </a:r>
            <a:endParaRPr lang="en-US" dirty="0"/>
          </a:p>
        </p:txBody>
      </p:sp>
    </p:spTree>
    <p:extLst>
      <p:ext uri="{BB962C8B-B14F-4D97-AF65-F5344CB8AC3E}">
        <p14:creationId xmlns:p14="http://schemas.microsoft.com/office/powerpoint/2010/main" val="1748486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Player’s Role</a:t>
            </a:r>
          </a:p>
          <a:p>
            <a:pPr lvl="1"/>
            <a:r>
              <a:rPr lang="en-US" dirty="0" smtClean="0"/>
              <a:t>Take control of Shovel Knight wielding the Shovel Blade using it to attack enemies, destroy obstacles, and dig up treasures.</a:t>
            </a:r>
          </a:p>
          <a:p>
            <a:r>
              <a:rPr lang="en-US" dirty="0" smtClean="0"/>
              <a:t>Installation</a:t>
            </a:r>
          </a:p>
          <a:p>
            <a:pPr lvl="1"/>
            <a:r>
              <a:rPr lang="en-US" dirty="0" smtClean="0"/>
              <a:t>3DS/Wii U = </a:t>
            </a:r>
            <a:r>
              <a:rPr lang="en-US" dirty="0" err="1" smtClean="0"/>
              <a:t>eShop</a:t>
            </a:r>
            <a:endParaRPr lang="en-US" dirty="0" smtClean="0"/>
          </a:p>
          <a:p>
            <a:pPr lvl="1"/>
            <a:r>
              <a:rPr lang="en-US" dirty="0" smtClean="0"/>
              <a:t>PC/Mac = Steam</a:t>
            </a:r>
          </a:p>
          <a:p>
            <a:r>
              <a:rPr lang="en-US" dirty="0" smtClean="0"/>
              <a:t>User Interface</a:t>
            </a:r>
          </a:p>
          <a:p>
            <a:pPr lvl="1"/>
            <a:r>
              <a:rPr lang="en-US" dirty="0" smtClean="0"/>
              <a:t>Basic</a:t>
            </a:r>
          </a:p>
          <a:p>
            <a:pPr lvl="1"/>
            <a:r>
              <a:rPr lang="en-US" dirty="0" smtClean="0"/>
              <a:t>Controller-based</a:t>
            </a:r>
          </a:p>
          <a:p>
            <a:pPr lvl="1"/>
            <a:r>
              <a:rPr lang="en-US" dirty="0" smtClean="0"/>
              <a:t>Not Difficult</a:t>
            </a:r>
          </a:p>
          <a:p>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Game Summary (cont.)</a:t>
            </a:r>
            <a:endParaRPr lang="en-US" dirty="0"/>
          </a:p>
        </p:txBody>
      </p:sp>
      <p:pic>
        <p:nvPicPr>
          <p:cNvPr id="3074" name="Picture 2" descr="http://www.thegamingpixelshow.com/wp-content/uploads/2013/03/1Gt90v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8194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048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968731"/>
            <a:ext cx="3505200" cy="2889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r>
              <a:rPr lang="en-US" dirty="0" smtClean="0"/>
              <a:t>Gameplay</a:t>
            </a:r>
          </a:p>
          <a:p>
            <a:pPr lvl="1"/>
            <a:r>
              <a:rPr lang="en-US" dirty="0" smtClean="0"/>
              <a:t>2D side-scrolling platform game</a:t>
            </a:r>
          </a:p>
          <a:p>
            <a:pPr lvl="1"/>
            <a:r>
              <a:rPr lang="en-US" dirty="0" smtClean="0"/>
              <a:t>Retro 8-bit graphics that adhere to classical games</a:t>
            </a:r>
          </a:p>
          <a:p>
            <a:pPr lvl="2"/>
            <a:r>
              <a:rPr lang="en-US" dirty="0" err="1" smtClean="0"/>
              <a:t>Megaman</a:t>
            </a:r>
            <a:r>
              <a:rPr lang="en-US" dirty="0" smtClean="0"/>
              <a:t>, Super Mario Bros. 3, </a:t>
            </a:r>
            <a:r>
              <a:rPr lang="en-US" dirty="0" err="1" smtClean="0"/>
              <a:t>Castlevania</a:t>
            </a:r>
            <a:r>
              <a:rPr lang="en-US" dirty="0" smtClean="0"/>
              <a:t>, </a:t>
            </a:r>
            <a:r>
              <a:rPr lang="en-US" dirty="0" err="1" smtClean="0"/>
              <a:t>Ducktales</a:t>
            </a:r>
            <a:r>
              <a:rPr lang="en-US" dirty="0" smtClean="0"/>
              <a:t>, etc.</a:t>
            </a:r>
          </a:p>
          <a:p>
            <a:pPr lvl="2"/>
            <a:r>
              <a:rPr lang="en-US" dirty="0" smtClean="0"/>
              <a:t>Color palette </a:t>
            </a:r>
            <a:r>
              <a:rPr lang="en-US" smtClean="0"/>
              <a:t>matches </a:t>
            </a:r>
            <a:r>
              <a:rPr lang="en-US" smtClean="0"/>
              <a:t>appropriately </a:t>
            </a:r>
            <a:r>
              <a:rPr lang="en-US" dirty="0" smtClean="0"/>
              <a:t>to NES capabilities</a:t>
            </a:r>
          </a:p>
          <a:p>
            <a:pPr lvl="1"/>
            <a:r>
              <a:rPr lang="en-US" dirty="0" smtClean="0"/>
              <a:t>Linear</a:t>
            </a:r>
          </a:p>
          <a:p>
            <a:pPr lvl="1"/>
            <a:r>
              <a:rPr lang="en-US" dirty="0" smtClean="0"/>
              <a:t>Controller-based/Keyboard-based</a:t>
            </a:r>
          </a:p>
          <a:p>
            <a:pPr lvl="1"/>
            <a:r>
              <a:rPr lang="en-US" dirty="0" err="1" smtClean="0"/>
              <a:t>Chiptune</a:t>
            </a:r>
            <a:r>
              <a:rPr lang="en-US" dirty="0" smtClean="0"/>
              <a:t> soundtrack</a:t>
            </a:r>
            <a:endParaRPr lang="en-US" dirty="0"/>
          </a:p>
          <a:p>
            <a:pPr marL="393192" lvl="1" indent="0">
              <a:buNone/>
            </a:pPr>
            <a:endParaRPr lang="en-US" dirty="0" smtClean="0"/>
          </a:p>
        </p:txBody>
      </p:sp>
      <p:sp>
        <p:nvSpPr>
          <p:cNvPr id="3" name="Title 2"/>
          <p:cNvSpPr>
            <a:spLocks noGrp="1"/>
          </p:cNvSpPr>
          <p:nvPr>
            <p:ph type="title"/>
          </p:nvPr>
        </p:nvSpPr>
        <p:spPr/>
        <p:txBody>
          <a:bodyPr/>
          <a:lstStyle/>
          <a:p>
            <a:r>
              <a:rPr lang="en-US" dirty="0" smtClean="0"/>
              <a:t>Game Summary (cont.)</a:t>
            </a:r>
            <a:endParaRPr lang="en-US" dirty="0"/>
          </a:p>
        </p:txBody>
      </p:sp>
    </p:spTree>
    <p:extLst>
      <p:ext uri="{BB962C8B-B14F-4D97-AF65-F5344CB8AC3E}">
        <p14:creationId xmlns:p14="http://schemas.microsoft.com/office/powerpoint/2010/main" val="908659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927" t="3149" r="28713" b="6115"/>
          <a:stretch/>
        </p:blipFill>
        <p:spPr bwMode="auto">
          <a:xfrm>
            <a:off x="5371397" y="3276599"/>
            <a:ext cx="3748540" cy="358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r>
              <a:rPr lang="en-US" dirty="0" smtClean="0"/>
              <a:t>Special Features</a:t>
            </a:r>
          </a:p>
          <a:p>
            <a:pPr lvl="1"/>
            <a:r>
              <a:rPr lang="en-US" dirty="0" smtClean="0"/>
              <a:t>Achievements</a:t>
            </a:r>
            <a:endParaRPr lang="en-US" dirty="0"/>
          </a:p>
          <a:p>
            <a:pPr lvl="1"/>
            <a:r>
              <a:rPr lang="en-US" dirty="0" smtClean="0"/>
              <a:t>New Game+</a:t>
            </a:r>
          </a:p>
          <a:p>
            <a:pPr lvl="1"/>
            <a:r>
              <a:rPr lang="en-US" dirty="0" smtClean="0"/>
              <a:t>Wii U</a:t>
            </a:r>
          </a:p>
          <a:p>
            <a:pPr lvl="2"/>
            <a:r>
              <a:rPr lang="en-US" dirty="0" smtClean="0"/>
              <a:t>Different controller options</a:t>
            </a:r>
          </a:p>
          <a:p>
            <a:pPr lvl="1"/>
            <a:r>
              <a:rPr lang="en-US" dirty="0" smtClean="0"/>
              <a:t>3DS</a:t>
            </a:r>
          </a:p>
          <a:p>
            <a:pPr lvl="2"/>
            <a:r>
              <a:rPr lang="en-US" dirty="0" smtClean="0"/>
              <a:t>Stereoscopic 3D</a:t>
            </a:r>
          </a:p>
          <a:p>
            <a:pPr lvl="2"/>
            <a:r>
              <a:rPr lang="en-US" dirty="0" err="1" smtClean="0"/>
              <a:t>Streetpass</a:t>
            </a:r>
            <a:r>
              <a:rPr lang="en-US" dirty="0" smtClean="0"/>
              <a:t> Arena</a:t>
            </a:r>
            <a:endParaRPr lang="en-US" dirty="0"/>
          </a:p>
        </p:txBody>
      </p:sp>
      <p:sp>
        <p:nvSpPr>
          <p:cNvPr id="3" name="Title 2"/>
          <p:cNvSpPr>
            <a:spLocks noGrp="1"/>
          </p:cNvSpPr>
          <p:nvPr>
            <p:ph type="title"/>
          </p:nvPr>
        </p:nvSpPr>
        <p:spPr/>
        <p:txBody>
          <a:bodyPr/>
          <a:lstStyle/>
          <a:p>
            <a:r>
              <a:rPr lang="en-US" dirty="0" smtClean="0"/>
              <a:t>Game Summary (cont.)</a:t>
            </a:r>
            <a:endParaRPr lang="en-US" dirty="0"/>
          </a:p>
        </p:txBody>
      </p:sp>
    </p:spTree>
    <p:extLst>
      <p:ext uri="{BB962C8B-B14F-4D97-AF65-F5344CB8AC3E}">
        <p14:creationId xmlns:p14="http://schemas.microsoft.com/office/powerpoint/2010/main" val="2808219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Good</a:t>
            </a:r>
          </a:p>
          <a:p>
            <a:pPr lvl="1"/>
            <a:r>
              <a:rPr lang="en-US" dirty="0" smtClean="0"/>
              <a:t>Artwork is amazing</a:t>
            </a:r>
          </a:p>
          <a:p>
            <a:pPr lvl="1"/>
            <a:r>
              <a:rPr lang="en-US" dirty="0" smtClean="0"/>
              <a:t>Soundtrack is very appropriate to the environments</a:t>
            </a:r>
          </a:p>
          <a:p>
            <a:pPr lvl="1"/>
            <a:r>
              <a:rPr lang="en-US" dirty="0" smtClean="0"/>
              <a:t>Learning curve is balanced by boss/level difficulty</a:t>
            </a:r>
            <a:endParaRPr lang="en-US" dirty="0"/>
          </a:p>
          <a:p>
            <a:pPr lvl="1"/>
            <a:r>
              <a:rPr lang="en-US" dirty="0" smtClean="0"/>
              <a:t>Combines the best control mechanics from previous NES games</a:t>
            </a:r>
          </a:p>
          <a:p>
            <a:pPr lvl="1"/>
            <a:r>
              <a:rPr lang="en-US" dirty="0" smtClean="0"/>
              <a:t>Treasure is NECESSARY</a:t>
            </a:r>
          </a:p>
          <a:p>
            <a:pPr lvl="2"/>
            <a:r>
              <a:rPr lang="en-US" dirty="0" smtClean="0"/>
              <a:t>Recovery and equipment</a:t>
            </a:r>
          </a:p>
          <a:p>
            <a:pPr lvl="1"/>
            <a:r>
              <a:rPr lang="en-US" dirty="0" smtClean="0"/>
              <a:t>Equipment has tradeoffs which enhances experience</a:t>
            </a:r>
          </a:p>
        </p:txBody>
      </p:sp>
      <p:sp>
        <p:nvSpPr>
          <p:cNvPr id="3" name="Title 2"/>
          <p:cNvSpPr>
            <a:spLocks noGrp="1"/>
          </p:cNvSpPr>
          <p:nvPr>
            <p:ph type="title"/>
          </p:nvPr>
        </p:nvSpPr>
        <p:spPr/>
        <p:txBody>
          <a:bodyPr/>
          <a:lstStyle/>
          <a:p>
            <a:r>
              <a:rPr lang="en-US" dirty="0" smtClean="0"/>
              <a:t>Game Review</a:t>
            </a:r>
            <a:endParaRPr lang="en-US" dirty="0"/>
          </a:p>
        </p:txBody>
      </p:sp>
    </p:spTree>
    <p:extLst>
      <p:ext uri="{BB962C8B-B14F-4D97-AF65-F5344CB8AC3E}">
        <p14:creationId xmlns:p14="http://schemas.microsoft.com/office/powerpoint/2010/main" val="17617142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236</TotalTime>
  <Words>462</Words>
  <Application>Microsoft Office PowerPoint</Application>
  <PresentationFormat>On-screen Show (4:3)</PresentationFormat>
  <Paragraphs>87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Concourse</vt:lpstr>
      <vt:lpstr>PowerPoint Presentation</vt:lpstr>
      <vt:lpstr>Overview</vt:lpstr>
      <vt:lpstr>Basic Information</vt:lpstr>
      <vt:lpstr>Basic Information (cont.)</vt:lpstr>
      <vt:lpstr>Game Summary</vt:lpstr>
      <vt:lpstr>Game Summary (cont.)</vt:lpstr>
      <vt:lpstr>Game Summary (cont.)</vt:lpstr>
      <vt:lpstr>Game Summary (cont.)</vt:lpstr>
      <vt:lpstr>Game Review</vt:lpstr>
      <vt:lpstr>PowerPoint Presentation</vt:lpstr>
      <vt:lpstr>Game Review (cont.)</vt:lpstr>
      <vt:lpstr>Game Review (cont.)</vt:lpstr>
      <vt:lpstr>Final Summary</vt:lpstr>
      <vt:lpstr>Worth 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Torres</dc:creator>
  <cp:lastModifiedBy>Jose Torres</cp:lastModifiedBy>
  <cp:revision>20</cp:revision>
  <dcterms:created xsi:type="dcterms:W3CDTF">2014-09-23T13:24:20Z</dcterms:created>
  <dcterms:modified xsi:type="dcterms:W3CDTF">2014-09-24T20:32:53Z</dcterms:modified>
</cp:coreProperties>
</file>