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2" r:id="rId17"/>
    <p:sldId id="273" r:id="rId18"/>
    <p:sldId id="274" r:id="rId19"/>
    <p:sldId id="275" r:id="rId20"/>
    <p:sldId id="270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4542-63FB-4E13-ABF6-0DBDE466BFCB}" type="datetimeFigureOut">
              <a:rPr lang="en-US" smtClean="0"/>
              <a:t>9/20/2014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2A1A8-95C4-4D03-8CE9-D30CACF194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g247.com/2014/05/27/watch-dogs-walkthrough-all-missions-hacking-and-access-code-guid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Watch Dogs Game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review for the X-Box One Variant by Tim Stolzenfeld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Work</a:t>
            </a:r>
            <a:endParaRPr lang="en-US" dirty="0"/>
          </a:p>
        </p:txBody>
      </p:sp>
      <p:pic>
        <p:nvPicPr>
          <p:cNvPr id="22530" name="Picture 2" descr="http://blog.ubi.com/wp-content/uploads/2014/05/Watch_Dogs_ROOFTOP_HACK_CTOS_14012042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330262" cy="2438400"/>
          </a:xfrm>
          <a:prstGeom prst="rect">
            <a:avLst/>
          </a:prstGeom>
          <a:noFill/>
        </p:spPr>
      </p:pic>
      <p:pic>
        <p:nvPicPr>
          <p:cNvPr id="22532" name="Picture 4" descr="http://analogaddiction.files.wordpress.com/2014/04/watch-dogs-5.jpg?w=640&amp;h=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81400"/>
            <a:ext cx="4038600" cy="2271713"/>
          </a:xfrm>
          <a:prstGeom prst="rect">
            <a:avLst/>
          </a:prstGeom>
          <a:noFill/>
        </p:spPr>
      </p:pic>
      <p:pic>
        <p:nvPicPr>
          <p:cNvPr id="22534" name="Picture 6" descr="http://www.evilsourcegaming.com/wp-content/uploads/2014/06/Watchdogs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43400"/>
            <a:ext cx="4038600" cy="2271713"/>
          </a:xfrm>
          <a:prstGeom prst="rect">
            <a:avLst/>
          </a:prstGeom>
          <a:noFill/>
        </p:spPr>
      </p:pic>
      <p:pic>
        <p:nvPicPr>
          <p:cNvPr id="22536" name="Picture 8" descr="http://media.gamerevolution.com/images/galleries/351/watch_dogs_ss10_998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066800"/>
            <a:ext cx="365881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and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Aiden travels through the city, the citizens respond to Aiden</a:t>
            </a:r>
          </a:p>
          <a:p>
            <a:r>
              <a:rPr lang="en-US" dirty="0" smtClean="0"/>
              <a:t>Music changes with the context of a situation (i.e. pre action, during action, post action)</a:t>
            </a:r>
          </a:p>
          <a:p>
            <a:r>
              <a:rPr lang="en-US" dirty="0" smtClean="0"/>
              <a:t>Sounds are supported during hacking, driving and shooting </a:t>
            </a:r>
          </a:p>
          <a:p>
            <a:r>
              <a:rPr lang="en-US" dirty="0" smtClean="0"/>
              <a:t>There is great city ambience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Manual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Maybe the days of true physical “Game Manuals” are behind us…</a:t>
            </a:r>
          </a:p>
          <a:p>
            <a:endParaRPr lang="en-US" dirty="0" smtClean="0"/>
          </a:p>
          <a:p>
            <a:r>
              <a:rPr lang="en-US" dirty="0" smtClean="0"/>
              <a:t>I did find this online, however: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VG24/7 Watch Dogs Game Walkthrough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game is very clean but…</a:t>
            </a:r>
          </a:p>
          <a:p>
            <a:endParaRPr lang="en-US" dirty="0" smtClean="0"/>
          </a:p>
          <a:p>
            <a:r>
              <a:rPr lang="en-US" dirty="0" smtClean="0"/>
              <a:t>A couple of things I noticed:</a:t>
            </a:r>
          </a:p>
          <a:p>
            <a:pPr lvl="1"/>
            <a:r>
              <a:rPr lang="en-US" dirty="0" smtClean="0"/>
              <a:t>“Elite” enemies can be easily defeated by positioning Aiden behind a barrier in such a way that these enemies remain still and shoot at Aiden, never hitting him but easily allowing the player to continuously shoot the enemy</a:t>
            </a:r>
          </a:p>
          <a:p>
            <a:pPr lvl="1"/>
            <a:r>
              <a:rPr lang="en-US" dirty="0" smtClean="0"/>
              <a:t>City citizen AI could be improved, as they tend to walk into things (walls, Aiden, other NPC’s) and do not properly change their animation states or actions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6480048" cy="2301240"/>
          </a:xfrm>
        </p:spPr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lots of different things to do, such as drive, shoot and hack</a:t>
            </a:r>
          </a:p>
          <a:p>
            <a:r>
              <a:rPr lang="en-US" dirty="0" smtClean="0"/>
              <a:t>The world is large with plenty to explore and do on the side</a:t>
            </a:r>
          </a:p>
          <a:p>
            <a:r>
              <a:rPr lang="en-US" dirty="0" smtClean="0"/>
              <a:t>Artwork, sounds and animations are well done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of the world is the same (city), with only a small portion being very different (country)</a:t>
            </a:r>
          </a:p>
          <a:p>
            <a:r>
              <a:rPr lang="en-US" dirty="0" smtClean="0"/>
              <a:t>The story is a bit too “tech fantasy” – I feel like this is the kind of game somebody would stumble across in 20 years and laugh at</a:t>
            </a:r>
          </a:p>
          <a:p>
            <a:r>
              <a:rPr lang="en-US" dirty="0" smtClean="0"/>
              <a:t>Hacking seems boring compared to the rest of the game (like shooting and driving)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Compared to GTA…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Can’t fly planes</a:t>
            </a:r>
          </a:p>
          <a:p>
            <a:endParaRPr lang="en-US" dirty="0" smtClean="0"/>
          </a:p>
          <a:p>
            <a:r>
              <a:rPr lang="en-US" dirty="0" smtClean="0"/>
              <a:t>Can’t drive trains</a:t>
            </a:r>
          </a:p>
          <a:p>
            <a:endParaRPr lang="en-US" dirty="0" smtClean="0"/>
          </a:p>
          <a:p>
            <a:r>
              <a:rPr lang="en-US" dirty="0" smtClean="0"/>
              <a:t>Story is not as good, GTA seems somewhat realistic (at least possible)</a:t>
            </a:r>
          </a:p>
          <a:p>
            <a:endParaRPr lang="en-US" dirty="0" smtClean="0"/>
          </a:p>
          <a:p>
            <a:r>
              <a:rPr lang="en-US" dirty="0" smtClean="0"/>
              <a:t>Less environment diversity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Intended Audience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excessive language in this game, but I think that this would be appropriate for today’s 15+ audience</a:t>
            </a:r>
          </a:p>
          <a:p>
            <a:endParaRPr lang="en-US" dirty="0" smtClean="0"/>
          </a:p>
          <a:p>
            <a:r>
              <a:rPr lang="en-US" dirty="0" smtClean="0"/>
              <a:t>At this age, the players would understand the game concepts although the material could be a bit mature for them still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Focusing too much on hacking as a game play mechanic</a:t>
            </a:r>
          </a:p>
          <a:p>
            <a:pPr lvl="1"/>
            <a:r>
              <a:rPr lang="en-US" dirty="0" smtClean="0"/>
              <a:t>Little entertainment in this compared to other game mechanics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Repetition in the story line missions</a:t>
            </a:r>
          </a:p>
          <a:p>
            <a:pPr lvl="1"/>
            <a:r>
              <a:rPr lang="en-US" dirty="0" smtClean="0"/>
              <a:t>Shoot something mission, drive something mission, hack something mission, repeat…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 Title: Watch Dogs</a:t>
            </a:r>
          </a:p>
          <a:p>
            <a:r>
              <a:rPr lang="en-US" dirty="0" smtClean="0"/>
              <a:t>Developer: Ubisoft Montreal</a:t>
            </a:r>
          </a:p>
          <a:p>
            <a:r>
              <a:rPr lang="en-US" dirty="0" smtClean="0"/>
              <a:t>Publisher: Ubisoft</a:t>
            </a:r>
          </a:p>
          <a:p>
            <a:r>
              <a:rPr lang="en-US" dirty="0" smtClean="0"/>
              <a:t>Game Type: Action Adventure</a:t>
            </a:r>
          </a:p>
          <a:p>
            <a:r>
              <a:rPr lang="en-US" dirty="0" smtClean="0"/>
              <a:t>Price: $59.99</a:t>
            </a:r>
          </a:p>
          <a:p>
            <a:r>
              <a:rPr lang="en-US" dirty="0" smtClean="0"/>
              <a:t>Console Type: XBOX One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6480048" cy="2301240"/>
          </a:xfrm>
        </p:spPr>
        <p:txBody>
          <a:bodyPr/>
          <a:lstStyle/>
          <a:p>
            <a:r>
              <a:rPr lang="en-US" dirty="0" smtClean="0"/>
              <a:t>Review Summary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&amp;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Strengths</a:t>
            </a:r>
          </a:p>
          <a:p>
            <a:r>
              <a:rPr lang="en-US" dirty="0" smtClean="0"/>
              <a:t>Diversity of game-play</a:t>
            </a:r>
          </a:p>
          <a:p>
            <a:r>
              <a:rPr lang="en-US" dirty="0" smtClean="0"/>
              <a:t>Long story to play through</a:t>
            </a:r>
          </a:p>
          <a:p>
            <a:r>
              <a:rPr lang="en-US" dirty="0" smtClean="0"/>
              <a:t>Multiplayer features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Weaknesses</a:t>
            </a:r>
          </a:p>
          <a:p>
            <a:r>
              <a:rPr lang="en-US" dirty="0" smtClean="0"/>
              <a:t>Story revolves too much around “hacking”</a:t>
            </a:r>
          </a:p>
          <a:p>
            <a:r>
              <a:rPr lang="en-US" dirty="0" smtClean="0"/>
              <a:t>The hacking game play mechanic is dry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Expand multi-player capabilities</a:t>
            </a:r>
          </a:p>
          <a:p>
            <a:endParaRPr lang="en-US" dirty="0" smtClean="0"/>
          </a:p>
          <a:p>
            <a:r>
              <a:rPr lang="en-US" dirty="0" smtClean="0"/>
              <a:t>Diversify the city environment</a:t>
            </a:r>
          </a:p>
          <a:p>
            <a:endParaRPr lang="en-US" dirty="0" smtClean="0"/>
          </a:p>
          <a:p>
            <a:r>
              <a:rPr lang="en-US" dirty="0" smtClean="0"/>
              <a:t>Reduce the hacking influence on the game’s story</a:t>
            </a:r>
          </a:p>
          <a:p>
            <a:endParaRPr lang="en-US" dirty="0" smtClean="0"/>
          </a:p>
          <a:p>
            <a:r>
              <a:rPr lang="en-US" dirty="0" smtClean="0"/>
              <a:t>Increase capabilities when driving (like allow shooting)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Worth Purchasing?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Yes</a:t>
            </a:r>
          </a:p>
          <a:p>
            <a:endParaRPr lang="en-US" dirty="0" smtClean="0"/>
          </a:p>
          <a:p>
            <a:r>
              <a:rPr lang="en-US" dirty="0" smtClean="0"/>
              <a:t>Personally, this was the first game that came out for Xbox One that I played through</a:t>
            </a:r>
          </a:p>
          <a:p>
            <a:endParaRPr lang="en-US" dirty="0" smtClean="0"/>
          </a:p>
          <a:p>
            <a:r>
              <a:rPr lang="en-US" dirty="0" smtClean="0"/>
              <a:t>The story is fun to play through, with plenty to do in-between to keep the game fresh and allow the player to do what they want (side games, shoot things, drive things, break things, hack things)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6480048" cy="2301240"/>
          </a:xfrm>
        </p:spPr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Player character: Aiden Pearce</a:t>
            </a:r>
          </a:p>
          <a:p>
            <a:r>
              <a:rPr lang="en-US" dirty="0" smtClean="0"/>
              <a:t>Perspective: 3</a:t>
            </a:r>
            <a:r>
              <a:rPr lang="en-US" baseline="30000" dirty="0" smtClean="0"/>
              <a:t>rd</a:t>
            </a:r>
            <a:r>
              <a:rPr lang="en-US" dirty="0" smtClean="0"/>
              <a:t> Person Shooter</a:t>
            </a:r>
          </a:p>
          <a:p>
            <a:r>
              <a:rPr lang="en-US" dirty="0" smtClean="0"/>
              <a:t>Setting: Chicago, IL</a:t>
            </a:r>
          </a:p>
          <a:p>
            <a:r>
              <a:rPr lang="en-US" dirty="0" smtClean="0"/>
              <a:t>Year: Current day, with some “imaginative” hacking twists</a:t>
            </a:r>
          </a:p>
          <a:p>
            <a:r>
              <a:rPr lang="en-US" dirty="0" smtClean="0"/>
              <a:t>Goal: Bring vigilante justice to villainous hackers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Northeast blackout that occurred in 2003 has prompted cities to create </a:t>
            </a:r>
            <a:r>
              <a:rPr lang="en-US" dirty="0" err="1" smtClean="0"/>
              <a:t>cTOS</a:t>
            </a:r>
            <a:r>
              <a:rPr lang="en-US" dirty="0" smtClean="0"/>
              <a:t> (</a:t>
            </a:r>
            <a:r>
              <a:rPr lang="en-US" dirty="0" err="1" smtClean="0"/>
              <a:t>CenTral</a:t>
            </a:r>
            <a:r>
              <a:rPr lang="en-US" dirty="0" smtClean="0"/>
              <a:t> Operating System) which connects all personal information and city infrastructure</a:t>
            </a:r>
          </a:p>
          <a:p>
            <a:r>
              <a:rPr lang="en-US" dirty="0" smtClean="0"/>
              <a:t>In this game, the blackout was caused by an ill-minded hacker</a:t>
            </a:r>
          </a:p>
          <a:p>
            <a:r>
              <a:rPr lang="en-US" dirty="0" smtClean="0"/>
              <a:t>These hackers led to the death of Aiden’s niece</a:t>
            </a:r>
          </a:p>
          <a:p>
            <a:r>
              <a:rPr lang="en-US" dirty="0" smtClean="0"/>
              <a:t>Left vengeful, you (Aiden) are on a mission to bring justice to these mischievous hackers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Copy</a:t>
            </a:r>
          </a:p>
          <a:p>
            <a:pPr lvl="1"/>
            <a:r>
              <a:rPr lang="en-US" dirty="0" smtClean="0"/>
              <a:t>Insert disc, the game will begin installing</a:t>
            </a:r>
          </a:p>
          <a:p>
            <a:endParaRPr lang="en-US" dirty="0" smtClean="0"/>
          </a:p>
          <a:p>
            <a:r>
              <a:rPr lang="en-US" dirty="0" smtClean="0"/>
              <a:t>Digital Copy</a:t>
            </a:r>
          </a:p>
          <a:p>
            <a:pPr lvl="1"/>
            <a:r>
              <a:rPr lang="en-US" dirty="0" smtClean="0"/>
              <a:t>Purchase the digital copy on the XBOX one store, the game will download and install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</a:t>
            </a:r>
            <a:endParaRPr lang="en-US" dirty="0"/>
          </a:p>
        </p:txBody>
      </p:sp>
      <p:pic>
        <p:nvPicPr>
          <p:cNvPr id="1026" name="Picture 2" descr="http://cdn.medialib.officialnintendomagazine.co.uk/screens/screenshot_55598_thumb_wide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14600"/>
            <a:ext cx="5810250" cy="32670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2954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interface is generally clean and dynamic.  There is only as much interface is as needed at any point in time. Through playing the game, I have found the user interface to be not distracting.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Play</a:t>
            </a:r>
            <a:endParaRPr lang="en-US" dirty="0"/>
          </a:p>
        </p:txBody>
      </p:sp>
      <p:pic>
        <p:nvPicPr>
          <p:cNvPr id="19458" name="Picture 2" descr="watch_dogs_s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768574" cy="1962150"/>
          </a:xfrm>
          <a:prstGeom prst="rect">
            <a:avLst/>
          </a:prstGeom>
          <a:noFill/>
        </p:spPr>
      </p:pic>
      <p:pic>
        <p:nvPicPr>
          <p:cNvPr id="19462" name="Picture 6" descr="watch_dogs_s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"/>
            <a:ext cx="4353983" cy="2266950"/>
          </a:xfrm>
          <a:prstGeom prst="rect">
            <a:avLst/>
          </a:prstGeom>
          <a:noFill/>
        </p:spPr>
      </p:pic>
      <p:pic>
        <p:nvPicPr>
          <p:cNvPr id="19464" name="Picture 8" descr="https://allyourgamesbelongtous.files.wordpress.com/2014/06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581400"/>
            <a:ext cx="2032001" cy="1143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9600" y="4876800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game play is a combination of reckless driving, intense gun fights, and hacking puzzles. This diversity of player objectives keeps the game fresh and interesting throughout the duration of the story.</a:t>
            </a:r>
            <a:endParaRPr lang="en-US" dirty="0"/>
          </a:p>
        </p:txBody>
      </p:sp>
      <p:pic>
        <p:nvPicPr>
          <p:cNvPr id="19466" name="Picture 10" descr="http://www.extremetech.com/wp-content/uploads/2013/06/watch_dogs_g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667000"/>
            <a:ext cx="3312635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59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Missions</a:t>
            </a:r>
          </a:p>
          <a:p>
            <a:pPr lvl="1"/>
            <a:r>
              <a:rPr lang="en-US" dirty="0" smtClean="0"/>
              <a:t>There are 4 acts in this game, each with a number of missions</a:t>
            </a:r>
          </a:p>
          <a:p>
            <a:r>
              <a:rPr lang="en-US" dirty="0" smtClean="0"/>
              <a:t>Side Objectives</a:t>
            </a:r>
          </a:p>
          <a:p>
            <a:pPr lvl="1"/>
            <a:r>
              <a:rPr lang="en-US" dirty="0" smtClean="0"/>
              <a:t>As you play the game, side objectives become available such as “king pin” take downs, gangster hide-out busts, and city games such as poker, slots and chess</a:t>
            </a:r>
          </a:p>
          <a:p>
            <a:endParaRPr lang="en-US" dirty="0"/>
          </a:p>
        </p:txBody>
      </p:sp>
      <p:pic>
        <p:nvPicPr>
          <p:cNvPr id="23554" name="Picture 2" descr="http://pu.cdn.hub.nl/media/games/watch_dogs/progression_whe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038600"/>
            <a:ext cx="3962400" cy="2228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4343400"/>
            <a:ext cx="373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i="1" dirty="0" smtClean="0"/>
              <a:t>All </a:t>
            </a:r>
            <a:r>
              <a:rPr lang="en-US" i="1" dirty="0" smtClean="0"/>
              <a:t>of the above (and others) are considered in a progression pie-chart. You can see how you have progressed with respect to each part of the </a:t>
            </a:r>
            <a:r>
              <a:rPr lang="en-US" i="1" dirty="0" smtClean="0"/>
              <a:t>game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4886</TotalTime>
  <Words>849</Words>
  <Application>Microsoft Office PowerPoint</Application>
  <PresentationFormat>On-screen Show (4:3)</PresentationFormat>
  <Paragraphs>105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Technic</vt:lpstr>
      <vt:lpstr>Watch Dogs Game Review</vt:lpstr>
      <vt:lpstr>Basic Information </vt:lpstr>
      <vt:lpstr>Game Summary</vt:lpstr>
      <vt:lpstr>Overview</vt:lpstr>
      <vt:lpstr>Story Line</vt:lpstr>
      <vt:lpstr>Installation</vt:lpstr>
      <vt:lpstr>User Interface</vt:lpstr>
      <vt:lpstr>Game Play</vt:lpstr>
      <vt:lpstr>Scoring</vt:lpstr>
      <vt:lpstr>Art Work</vt:lpstr>
      <vt:lpstr>Sound and Music</vt:lpstr>
      <vt:lpstr>Game Manual</vt:lpstr>
      <vt:lpstr>Bugs</vt:lpstr>
      <vt:lpstr>Game Review</vt:lpstr>
      <vt:lpstr>The Good</vt:lpstr>
      <vt:lpstr>The Bad</vt:lpstr>
      <vt:lpstr>Compared to GTA…</vt:lpstr>
      <vt:lpstr>Intended Audience</vt:lpstr>
      <vt:lpstr>Design Mistakes</vt:lpstr>
      <vt:lpstr>Review Summary</vt:lpstr>
      <vt:lpstr>Strengths &amp; Weaknesses</vt:lpstr>
      <vt:lpstr>Potential Improvements</vt:lpstr>
      <vt:lpstr>Worth Purchasing?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Dogs Game Review</dc:title>
  <dc:creator>Tim Stolzenfeld</dc:creator>
  <cp:lastModifiedBy>Tim</cp:lastModifiedBy>
  <cp:revision>35</cp:revision>
  <dcterms:created xsi:type="dcterms:W3CDTF">2006-08-16T00:00:00Z</dcterms:created>
  <dcterms:modified xsi:type="dcterms:W3CDTF">2014-09-23T23:35:41Z</dcterms:modified>
</cp:coreProperties>
</file>