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39" autoAdjust="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0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64B8-D13B-4EB6-A6A6-D6174CFCB682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83A-B633-47C5-91E4-DEF643786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64B8-D13B-4EB6-A6A6-D6174CFCB682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83A-B633-47C5-91E4-DEF643786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64B8-D13B-4EB6-A6A6-D6174CFCB682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83A-B633-47C5-91E4-DEF643786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64B8-D13B-4EB6-A6A6-D6174CFCB682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83A-B633-47C5-91E4-DEF643786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64B8-D13B-4EB6-A6A6-D6174CFCB682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83A-B633-47C5-91E4-DEF643786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64B8-D13B-4EB6-A6A6-D6174CFCB682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83A-B633-47C5-91E4-DEF643786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64B8-D13B-4EB6-A6A6-D6174CFCB682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83A-B633-47C5-91E4-DEF643786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64B8-D13B-4EB6-A6A6-D6174CFCB682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83A-B633-47C5-91E4-DEF643786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64B8-D13B-4EB6-A6A6-D6174CFCB682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83A-B633-47C5-91E4-DEF643786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64B8-D13B-4EB6-A6A6-D6174CFCB682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83A-B633-47C5-91E4-DEF643786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64B8-D13B-4EB6-A6A6-D6174CFCB682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83A-B633-47C5-91E4-DEF643786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164B8-D13B-4EB6-A6A6-D6174CFCB682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EF83A-B633-47C5-91E4-DEF643786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James\Music\Inon%20Zur%20-%20Dragon%20Age%202%20Main%20Theme%20%5bAudio%5d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By James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Polisuk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non Zur - Dragon Age 2 Main Theme [Audio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772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2_party-sele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0668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Kirkwall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off a debt</a:t>
            </a:r>
          </a:p>
          <a:p>
            <a:r>
              <a:rPr lang="en-US" dirty="0" smtClean="0"/>
              <a:t>Deep Roads Expedition</a:t>
            </a:r>
          </a:p>
          <a:p>
            <a:r>
              <a:rPr lang="en-US" dirty="0" err="1" smtClean="0"/>
              <a:t>Qunari</a:t>
            </a:r>
            <a:r>
              <a:rPr lang="en-US" dirty="0" smtClean="0"/>
              <a:t>, Battle of Kirkwall</a:t>
            </a:r>
          </a:p>
          <a:p>
            <a:r>
              <a:rPr lang="en-US" dirty="0" smtClean="0"/>
              <a:t>Champion</a:t>
            </a:r>
          </a:p>
          <a:p>
            <a:r>
              <a:rPr lang="en-US" dirty="0" smtClean="0"/>
              <a:t>Mage/Templar Conflict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Combat/Game Play</a:t>
            </a:r>
            <a:endParaRPr lang="en-US" dirty="0"/>
          </a:p>
        </p:txBody>
      </p:sp>
      <p:pic>
        <p:nvPicPr>
          <p:cNvPr id="4" name="Content Placeholder 3" descr="dragon_Age_II_gamepl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2752" y="1600200"/>
            <a:ext cx="789849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Progressing the Story</a:t>
            </a:r>
            <a:endParaRPr lang="en-US" dirty="0"/>
          </a:p>
        </p:txBody>
      </p:sp>
      <p:pic>
        <p:nvPicPr>
          <p:cNvPr id="4" name="Content Placeholder 3" descr="2152853-0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981200"/>
            <a:ext cx="5821739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Downloadable content for the game is available. With some of it free, but most of it cost money.</a:t>
            </a:r>
          </a:p>
          <a:p>
            <a:r>
              <a:rPr lang="en-US" dirty="0" smtClean="0"/>
              <a:t>The DLC extends to new story arches and add new playable characters to your squad.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only bug I came across through my play through was that I couldn’t progress to the cut scene in this one area for the story. I had to restart the game from my last save, which fixed the problem.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Game had an amazing combat system. It was fast pace and smooth. Also had a pause function to issue complex commands to your team.</a:t>
            </a:r>
          </a:p>
          <a:p>
            <a:r>
              <a:rPr lang="en-US" dirty="0" smtClean="0"/>
              <a:t>Bad side of the game was that I felt like the exploration was weak. For most of the game you stayed in the city of Kirkwall and its country side. The games predecessor was more vast in exploration.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exploration, a story driven game, and loot system, as all role playing games do. </a:t>
            </a:r>
            <a:endParaRPr lang="en-US" dirty="0" smtClean="0"/>
          </a:p>
          <a:p>
            <a:r>
              <a:rPr lang="en-US" dirty="0" smtClean="0"/>
              <a:t>Game is better then other role playing games because it has many characters with progressing stories that you want to know about and has a strong party combat system.</a:t>
            </a:r>
          </a:p>
          <a:p>
            <a:r>
              <a:rPr lang="en-US" dirty="0" smtClean="0"/>
              <a:t>Downside is that the game has a lack luster loot system, also exploration is weak.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would play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Mature audience</a:t>
            </a:r>
          </a:p>
          <a:p>
            <a:r>
              <a:rPr lang="en-US" dirty="0" smtClean="0"/>
              <a:t>People who love story</a:t>
            </a:r>
          </a:p>
          <a:p>
            <a:r>
              <a:rPr lang="en-US" dirty="0" smtClean="0"/>
              <a:t>Fantasy Role Player fans</a:t>
            </a:r>
          </a:p>
        </p:txBody>
      </p:sp>
      <p:pic>
        <p:nvPicPr>
          <p:cNvPr id="1028" name="Picture 4" descr="http://dragongamesonline.com/wp-content/uploads/2012/12/Dragon-AgeII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581400"/>
            <a:ext cx="475488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Strong story</a:t>
            </a:r>
          </a:p>
          <a:p>
            <a:r>
              <a:rPr lang="en-US" dirty="0" smtClean="0"/>
              <a:t>Exciting combat</a:t>
            </a:r>
          </a:p>
          <a:p>
            <a:r>
              <a:rPr lang="en-US" dirty="0" smtClean="0"/>
              <a:t>Likeable characters</a:t>
            </a:r>
          </a:p>
          <a:p>
            <a:r>
              <a:rPr lang="en-US" dirty="0" smtClean="0"/>
              <a:t>Villains with motives</a:t>
            </a:r>
          </a:p>
          <a:p>
            <a:r>
              <a:rPr lang="en-US" dirty="0" smtClean="0"/>
              <a:t>Make your own story choices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Lackluster loot</a:t>
            </a:r>
          </a:p>
          <a:p>
            <a:r>
              <a:rPr lang="en-US" dirty="0" smtClean="0"/>
              <a:t>Small exploration</a:t>
            </a:r>
          </a:p>
          <a:p>
            <a:r>
              <a:rPr lang="en-US" dirty="0" smtClean="0"/>
              <a:t>A lot of choices you make really don’t matter in the end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by </a:t>
            </a:r>
            <a:r>
              <a:rPr lang="en-US" dirty="0" err="1" smtClean="0"/>
              <a:t>BioWare</a:t>
            </a:r>
            <a:r>
              <a:rPr lang="en-US" dirty="0" smtClean="0"/>
              <a:t> Studio</a:t>
            </a:r>
          </a:p>
          <a:p>
            <a:r>
              <a:rPr lang="en-US" dirty="0" smtClean="0"/>
              <a:t>Produced by Electronic Arts</a:t>
            </a:r>
          </a:p>
          <a:p>
            <a:r>
              <a:rPr lang="en-US" dirty="0" smtClean="0"/>
              <a:t>Composer was </a:t>
            </a:r>
            <a:r>
              <a:rPr lang="en-US" dirty="0" err="1" smtClean="0"/>
              <a:t>Inon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endParaRPr lang="en-US" dirty="0" smtClean="0"/>
          </a:p>
          <a:p>
            <a:r>
              <a:rPr lang="en-US" dirty="0" smtClean="0"/>
              <a:t>Released in the USA March 8, 2011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for you?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Fan of the Dragon Age series</a:t>
            </a:r>
          </a:p>
          <a:p>
            <a:r>
              <a:rPr lang="en-US" dirty="0" smtClean="0"/>
              <a:t>Fan of Fantasy Role Playing</a:t>
            </a:r>
          </a:p>
          <a:p>
            <a:r>
              <a:rPr lang="en-US" dirty="0" smtClean="0"/>
              <a:t>Like party combat</a:t>
            </a:r>
          </a:p>
          <a:p>
            <a:r>
              <a:rPr lang="en-US" dirty="0" smtClean="0"/>
              <a:t>Enjoy making story driven choices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4" name="Picture 2" descr="http://thisismyjoystick.com/wp-content/uploads/2011/09/Dragon-Age-2-HD-Wallpaper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released it was at $59.99</a:t>
            </a:r>
          </a:p>
          <a:p>
            <a:r>
              <a:rPr lang="en-US" dirty="0" smtClean="0"/>
              <a:t>Now it is $19.99 on Origin.</a:t>
            </a:r>
          </a:p>
          <a:p>
            <a:r>
              <a:rPr lang="en-US" dirty="0" smtClean="0"/>
              <a:t>An online game market and library for EA games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Playable on the Xbox 360, PlayStation 3, Microsoft Windows and Mac OS X</a:t>
            </a:r>
          </a:p>
        </p:txBody>
      </p:sp>
      <p:pic>
        <p:nvPicPr>
          <p:cNvPr id="22530" name="Picture 2" descr="http://upload.wikimedia.org/wikipedia/commons/4/40/Xbox-360-Pro-wControl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124200"/>
            <a:ext cx="2209800" cy="3304177"/>
          </a:xfrm>
          <a:prstGeom prst="rect">
            <a:avLst/>
          </a:prstGeom>
          <a:noFill/>
        </p:spPr>
      </p:pic>
      <p:pic>
        <p:nvPicPr>
          <p:cNvPr id="22532" name="Picture 4" descr="http://upload.wikimedia.org/wikipedia/commons/9/91/Ps3-fat-conso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971800"/>
            <a:ext cx="2474427" cy="3730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Minimum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CPU: Intel Core 2 Duo / AMD </a:t>
            </a:r>
            <a:r>
              <a:rPr lang="en-US" dirty="0" err="1" smtClean="0"/>
              <a:t>Athlon</a:t>
            </a:r>
            <a:r>
              <a:rPr lang="en-US" dirty="0" smtClean="0"/>
              <a:t> 64 X2 (or equivalent) running at 1.8 GHz or greater</a:t>
            </a:r>
          </a:p>
          <a:p>
            <a:r>
              <a:rPr lang="en-US" dirty="0" smtClean="0"/>
              <a:t>RAM: 1 GB (1.5 GB Vista and Windows 7)</a:t>
            </a:r>
          </a:p>
          <a:p>
            <a:r>
              <a:rPr lang="en-US" dirty="0" smtClean="0"/>
              <a:t>OS: Windows XP with SP3, Windows Vista with SP2, Windows 7</a:t>
            </a:r>
          </a:p>
          <a:p>
            <a:r>
              <a:rPr lang="en-US" dirty="0" smtClean="0"/>
              <a:t>Video Card: NVIDIA </a:t>
            </a:r>
            <a:r>
              <a:rPr lang="en-US" dirty="0" err="1" smtClean="0"/>
              <a:t>GeForce</a:t>
            </a:r>
            <a:r>
              <a:rPr lang="en-US" dirty="0" smtClean="0"/>
              <a:t> 7900 GS 256 MB / </a:t>
            </a:r>
            <a:r>
              <a:rPr lang="en-US" dirty="0" err="1" smtClean="0"/>
              <a:t>Radeon</a:t>
            </a:r>
            <a:r>
              <a:rPr lang="en-US" dirty="0" smtClean="0"/>
              <a:t> HD 2600 Pro 256 MB or greater\</a:t>
            </a:r>
          </a:p>
          <a:p>
            <a:r>
              <a:rPr lang="en-US" dirty="0" smtClean="0"/>
              <a:t>Sound Card: Yes</a:t>
            </a:r>
          </a:p>
          <a:p>
            <a:r>
              <a:rPr lang="en-US" dirty="0" smtClean="0"/>
              <a:t>Free Disk Space: 7 GB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Recommended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CPU: Intel Core 2 Quad 2.4 GHz Processor / AMD </a:t>
            </a:r>
            <a:r>
              <a:rPr lang="en-US" dirty="0" err="1" smtClean="0"/>
              <a:t>Phenom</a:t>
            </a:r>
            <a:r>
              <a:rPr lang="en-US" dirty="0" smtClean="0"/>
              <a:t> II X3 Triple core 2.8 GHz or equivalent</a:t>
            </a:r>
          </a:p>
          <a:p>
            <a:r>
              <a:rPr lang="en-US" dirty="0" smtClean="0"/>
              <a:t>RAM: 2 GB (4 GB Vista and Windows 7)</a:t>
            </a:r>
          </a:p>
          <a:p>
            <a:r>
              <a:rPr lang="en-US" dirty="0" smtClean="0"/>
              <a:t>OS: Windows XP with SP3, Windows Vista with SP2, Windows 7</a:t>
            </a:r>
          </a:p>
          <a:p>
            <a:r>
              <a:rPr lang="en-US" dirty="0" smtClean="0"/>
              <a:t>Video Card: NVIDIA </a:t>
            </a:r>
            <a:r>
              <a:rPr lang="en-US" dirty="0" err="1" smtClean="0"/>
              <a:t>GeForce</a:t>
            </a:r>
            <a:r>
              <a:rPr lang="en-US" dirty="0" smtClean="0"/>
              <a:t> 8800 GTS 512 MB / ATI </a:t>
            </a:r>
            <a:r>
              <a:rPr lang="en-US" dirty="0" err="1" smtClean="0"/>
              <a:t>Radeon</a:t>
            </a:r>
            <a:r>
              <a:rPr lang="en-US" dirty="0" smtClean="0"/>
              <a:t> HD 3850 512 MB or greater</a:t>
            </a:r>
          </a:p>
          <a:p>
            <a:r>
              <a:rPr lang="en-US" dirty="0" smtClean="0"/>
              <a:t>Sound Card: Yes</a:t>
            </a:r>
          </a:p>
          <a:p>
            <a:r>
              <a:rPr lang="en-US" dirty="0" smtClean="0"/>
              <a:t>DirectX 11 Video: ATI 5850 or greater; NVIDIA 460 or greater</a:t>
            </a:r>
          </a:p>
          <a:p>
            <a:r>
              <a:rPr lang="en-US" dirty="0" smtClean="0"/>
              <a:t>Free Disk Space: 7 GB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Minimum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OS: OS X 10.6.6 Snow Leopard or greater</a:t>
            </a:r>
          </a:p>
          <a:p>
            <a:r>
              <a:rPr lang="en-US" dirty="0" smtClean="0"/>
              <a:t>CPU: 1.86 GHz Intel Core 2 Duo or better</a:t>
            </a:r>
          </a:p>
          <a:p>
            <a:r>
              <a:rPr lang="en-US" dirty="0" smtClean="0"/>
              <a:t>RAM: 2 GB or greater</a:t>
            </a:r>
          </a:p>
          <a:p>
            <a:r>
              <a:rPr lang="en-US" dirty="0" smtClean="0"/>
              <a:t>Video: ATI HD2600, NVIDIA 9400 or better card with at least 256 MB of dedicated VRAM</a:t>
            </a:r>
          </a:p>
          <a:p>
            <a:r>
              <a:rPr lang="en-US" dirty="0" smtClean="0"/>
              <a:t>Hard Drive: 9 GB space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Play/Setting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an action adventure role playing game, RPG. </a:t>
            </a:r>
          </a:p>
          <a:p>
            <a:r>
              <a:rPr lang="en-US" dirty="0" smtClean="0"/>
              <a:t>You begin the game by creating </a:t>
            </a:r>
            <a:r>
              <a:rPr lang="en-US" dirty="0" smtClean="0"/>
              <a:t>the</a:t>
            </a:r>
            <a:r>
              <a:rPr lang="en-US" dirty="0" smtClean="0"/>
              <a:t> </a:t>
            </a:r>
            <a:r>
              <a:rPr lang="en-US" dirty="0" smtClean="0"/>
              <a:t>main character, </a:t>
            </a:r>
            <a:r>
              <a:rPr lang="en-US" dirty="0" smtClean="0"/>
              <a:t>a </a:t>
            </a:r>
            <a:r>
              <a:rPr lang="en-US" dirty="0" smtClean="0"/>
              <a:t>man or woman trying to get away from the Blight.</a:t>
            </a:r>
          </a:p>
          <a:p>
            <a:r>
              <a:rPr lang="en-US" dirty="0" smtClean="0"/>
              <a:t>Classes: Rogue, Warrior, Mage</a:t>
            </a:r>
          </a:p>
          <a:p>
            <a:r>
              <a:rPr lang="en-US" dirty="0" smtClean="0"/>
              <a:t>What is the Blight? Kirkwall?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Hawke</a:t>
            </a:r>
          </a:p>
          <a:p>
            <a:r>
              <a:rPr lang="en-US" dirty="0" smtClean="0"/>
              <a:t>Bethany/Carver</a:t>
            </a:r>
          </a:p>
          <a:p>
            <a:r>
              <a:rPr lang="en-US" dirty="0" err="1" smtClean="0"/>
              <a:t>Aveline</a:t>
            </a:r>
            <a:endParaRPr lang="en-US" dirty="0" smtClean="0"/>
          </a:p>
          <a:p>
            <a:r>
              <a:rPr lang="en-US" dirty="0" err="1" smtClean="0"/>
              <a:t>Varric</a:t>
            </a:r>
            <a:endParaRPr lang="en-US" dirty="0" smtClean="0"/>
          </a:p>
          <a:p>
            <a:r>
              <a:rPr lang="en-US" dirty="0" err="1" smtClean="0"/>
              <a:t>Fenris</a:t>
            </a:r>
            <a:endParaRPr lang="en-US" dirty="0" smtClean="0"/>
          </a:p>
          <a:p>
            <a:r>
              <a:rPr lang="en-US" dirty="0" smtClean="0"/>
              <a:t>Merrill</a:t>
            </a:r>
          </a:p>
          <a:p>
            <a:r>
              <a:rPr lang="en-US" dirty="0" err="1" smtClean="0"/>
              <a:t>Isabela</a:t>
            </a:r>
            <a:endParaRPr lang="en-US" dirty="0" smtClean="0"/>
          </a:p>
          <a:p>
            <a:r>
              <a:rPr lang="en-US" dirty="0" smtClean="0"/>
              <a:t>Anders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215</TotalTime>
  <Words>657</Words>
  <Application>Microsoft Office PowerPoint</Application>
  <PresentationFormat>On-screen Show (4:3)</PresentationFormat>
  <Paragraphs>89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Creators</vt:lpstr>
      <vt:lpstr>Price</vt:lpstr>
      <vt:lpstr>Requirements</vt:lpstr>
      <vt:lpstr>PC Minimum</vt:lpstr>
      <vt:lpstr>PC Recommended</vt:lpstr>
      <vt:lpstr>Mac Minimum</vt:lpstr>
      <vt:lpstr>Game Play/Setting</vt:lpstr>
      <vt:lpstr>Main Characters</vt:lpstr>
      <vt:lpstr>Slide 10</vt:lpstr>
      <vt:lpstr>Life in Kirkwall</vt:lpstr>
      <vt:lpstr>Combat/Game Play</vt:lpstr>
      <vt:lpstr>Progressing the Story</vt:lpstr>
      <vt:lpstr>Features</vt:lpstr>
      <vt:lpstr>BUGS</vt:lpstr>
      <vt:lpstr>Review</vt:lpstr>
      <vt:lpstr>Comparison</vt:lpstr>
      <vt:lpstr>Who would play this?</vt:lpstr>
      <vt:lpstr>Summary</vt:lpstr>
      <vt:lpstr>Is it for you?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Dragon Age 2</dc:title>
  <dc:creator>James</dc:creator>
  <cp:lastModifiedBy>James</cp:lastModifiedBy>
  <cp:revision>25</cp:revision>
  <dcterms:created xsi:type="dcterms:W3CDTF">2014-09-23T20:45:55Z</dcterms:created>
  <dcterms:modified xsi:type="dcterms:W3CDTF">2014-09-24T19:47:30Z</dcterms:modified>
</cp:coreProperties>
</file>