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AEA89C-98EA-4773-A712-C612D5FD1FF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296559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EA89C-98EA-4773-A712-C612D5FD1FF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271561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EA89C-98EA-4773-A712-C612D5FD1FF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157228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EA89C-98EA-4773-A712-C612D5FD1FF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311691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EA89C-98EA-4773-A712-C612D5FD1FFB}"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152474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AEA89C-98EA-4773-A712-C612D5FD1FFB}"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337764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AEA89C-98EA-4773-A712-C612D5FD1FFB}"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136972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AEA89C-98EA-4773-A712-C612D5FD1FFB}"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292495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EA89C-98EA-4773-A712-C612D5FD1FFB}"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2394508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EA89C-98EA-4773-A712-C612D5FD1FFB}"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244830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EA89C-98EA-4773-A712-C612D5FD1FFB}"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7C8E4-EEFD-458D-A685-FEC29CF73C11}" type="slidenum">
              <a:rPr lang="en-US" smtClean="0"/>
              <a:t>‹#›</a:t>
            </a:fld>
            <a:endParaRPr lang="en-US"/>
          </a:p>
        </p:txBody>
      </p:sp>
    </p:spTree>
    <p:extLst>
      <p:ext uri="{BB962C8B-B14F-4D97-AF65-F5344CB8AC3E}">
        <p14:creationId xmlns:p14="http://schemas.microsoft.com/office/powerpoint/2010/main" val="145222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EA89C-98EA-4773-A712-C612D5FD1FFB}" type="datetimeFigureOut">
              <a:rPr lang="en-US" smtClean="0"/>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7C8E4-EEFD-458D-A685-FEC29CF73C11}" type="slidenum">
              <a:rPr lang="en-US" smtClean="0"/>
              <a:t>‹#›</a:t>
            </a:fld>
            <a:endParaRPr lang="en-US"/>
          </a:p>
        </p:txBody>
      </p:sp>
    </p:spTree>
    <p:extLst>
      <p:ext uri="{BB962C8B-B14F-4D97-AF65-F5344CB8AC3E}">
        <p14:creationId xmlns:p14="http://schemas.microsoft.com/office/powerpoint/2010/main" val="424833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5410200"/>
            <a:ext cx="6400800" cy="1371600"/>
          </a:xfrm>
        </p:spPr>
        <p:txBody>
          <a:bodyPr/>
          <a:lstStyle/>
          <a:p>
            <a:r>
              <a:rPr lang="en-US" dirty="0" smtClean="0">
                <a:solidFill>
                  <a:schemeClr val="tx1"/>
                </a:solidFill>
              </a:rPr>
              <a:t>Game Evaluation by Victor </a:t>
            </a:r>
            <a:r>
              <a:rPr lang="en-US" dirty="0" err="1" smtClean="0">
                <a:solidFill>
                  <a:schemeClr val="tx1"/>
                </a:solidFill>
              </a:rPr>
              <a:t>Nitos</a:t>
            </a:r>
            <a:endParaRPr lang="en-US" dirty="0">
              <a:solidFill>
                <a:schemeClr val="tx1"/>
              </a:solidFill>
            </a:endParaRPr>
          </a:p>
        </p:txBody>
      </p:sp>
      <p:pic>
        <p:nvPicPr>
          <p:cNvPr id="1026" name="Picture 2" descr="http://static.giantbomb.com/uploads/original/8/87790/1897526-box_ja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48640"/>
            <a:ext cx="3657600" cy="43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371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Combat</a:t>
            </a:r>
            <a:endParaRPr lang="en-US" dirty="0"/>
          </a:p>
        </p:txBody>
      </p:sp>
      <p:sp>
        <p:nvSpPr>
          <p:cNvPr id="3" name="Content Placeholder 2"/>
          <p:cNvSpPr>
            <a:spLocks noGrp="1"/>
          </p:cNvSpPr>
          <p:nvPr>
            <p:ph idx="1"/>
          </p:nvPr>
        </p:nvSpPr>
        <p:spPr/>
        <p:txBody>
          <a:bodyPr>
            <a:normAutofit lnSpcReduction="10000"/>
          </a:bodyPr>
          <a:lstStyle/>
          <a:p>
            <a:r>
              <a:rPr lang="en-US" dirty="0" err="1" smtClean="0"/>
              <a:t>Jak</a:t>
            </a:r>
            <a:r>
              <a:rPr lang="en-US" dirty="0" smtClean="0"/>
              <a:t> still has his basic hand combat from the original, a swift, focused, single punch and a spinning kick, which also serves a dual purpose of extending air time after jumping.</a:t>
            </a:r>
          </a:p>
          <a:p>
            <a:r>
              <a:rPr lang="en-US" dirty="0" smtClean="0"/>
              <a:t>Hitting the single punch in mid air allows for a diving kick directly below </a:t>
            </a:r>
            <a:r>
              <a:rPr lang="en-US" dirty="0" err="1" smtClean="0"/>
              <a:t>Jak</a:t>
            </a:r>
            <a:r>
              <a:rPr lang="en-US" dirty="0" smtClean="0"/>
              <a:t>.</a:t>
            </a:r>
          </a:p>
          <a:p>
            <a:r>
              <a:rPr lang="en-US" dirty="0" smtClean="0"/>
              <a:t>These attacks are very effective against most lone enemies and in small groups, which is useful for conserving ammo for boss battles.</a:t>
            </a:r>
            <a:endParaRPr lang="en-US" dirty="0"/>
          </a:p>
        </p:txBody>
      </p:sp>
    </p:spTree>
    <p:extLst>
      <p:ext uri="{BB962C8B-B14F-4D97-AF65-F5344CB8AC3E}">
        <p14:creationId xmlns:p14="http://schemas.microsoft.com/office/powerpoint/2010/main" val="2591658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a:t>
            </a:r>
            <a:r>
              <a:rPr lang="en-US" dirty="0" err="1" smtClean="0"/>
              <a:t>Jak</a:t>
            </a:r>
            <a:r>
              <a:rPr lang="en-US" dirty="0" smtClean="0"/>
              <a:t> Hand Combat</a:t>
            </a:r>
            <a:endParaRPr lang="en-US" dirty="0"/>
          </a:p>
        </p:txBody>
      </p:sp>
      <p:sp>
        <p:nvSpPr>
          <p:cNvPr id="3" name="Content Placeholder 2"/>
          <p:cNvSpPr>
            <a:spLocks noGrp="1"/>
          </p:cNvSpPr>
          <p:nvPr>
            <p:ph idx="1"/>
          </p:nvPr>
        </p:nvSpPr>
        <p:spPr>
          <a:xfrm>
            <a:off x="457200" y="1600201"/>
            <a:ext cx="8229600" cy="2895600"/>
          </a:xfrm>
        </p:spPr>
        <p:txBody>
          <a:bodyPr>
            <a:normAutofit fontScale="92500" lnSpcReduction="20000"/>
          </a:bodyPr>
          <a:lstStyle/>
          <a:p>
            <a:r>
              <a:rPr lang="en-US" dirty="0" smtClean="0"/>
              <a:t>Due to </a:t>
            </a:r>
            <a:r>
              <a:rPr lang="en-US" dirty="0" err="1" smtClean="0"/>
              <a:t>Jak’s</a:t>
            </a:r>
            <a:r>
              <a:rPr lang="en-US" dirty="0" smtClean="0"/>
              <a:t> torture and experimentation from Baron </a:t>
            </a:r>
            <a:r>
              <a:rPr lang="en-US" dirty="0" err="1" smtClean="0"/>
              <a:t>Praxus</a:t>
            </a:r>
            <a:r>
              <a:rPr lang="en-US" dirty="0" smtClean="0"/>
              <a:t> to create his “Dark Warrior Army” using normally highly toxic Dark Eco. </a:t>
            </a:r>
            <a:r>
              <a:rPr lang="en-US" dirty="0" err="1" smtClean="0"/>
              <a:t>Jak</a:t>
            </a:r>
            <a:r>
              <a:rPr lang="en-US" dirty="0" smtClean="0"/>
              <a:t> is cursed with a dark form. </a:t>
            </a:r>
          </a:p>
          <a:p>
            <a:r>
              <a:rPr lang="en-US" dirty="0" smtClean="0"/>
              <a:t>It insanely increases his attack speed to the point where he’s too fast for enemies to hit and gives new attack abilities such as the Dark Bomb.</a:t>
            </a:r>
            <a:endParaRPr lang="en-US" dirty="0"/>
          </a:p>
        </p:txBody>
      </p:sp>
      <p:pic>
        <p:nvPicPr>
          <p:cNvPr id="2050" name="Picture 2" descr="http://i966.photobucket.com/albums/ae147/Flashpenny/tumblr_mn89ph8V1v1rj1uh3o1_400_zpscec467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659385"/>
            <a:ext cx="2362200" cy="19619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2.wikia.nocookie.net/__cb20130829102222/jakanddaxter/images/3/3f/Dark_Bomb_shockwav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659385"/>
            <a:ext cx="2641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sp>
        <p:nvSpPr>
          <p:cNvPr id="3" name="Content Placeholder 2"/>
          <p:cNvSpPr>
            <a:spLocks noGrp="1"/>
          </p:cNvSpPr>
          <p:nvPr>
            <p:ph idx="1"/>
          </p:nvPr>
        </p:nvSpPr>
        <p:spPr/>
        <p:txBody>
          <a:bodyPr/>
          <a:lstStyle/>
          <a:p>
            <a:r>
              <a:rPr lang="en-US" dirty="0" smtClean="0"/>
              <a:t>New as </a:t>
            </a:r>
            <a:r>
              <a:rPr lang="en-US" dirty="0" err="1" smtClean="0"/>
              <a:t>Jak</a:t>
            </a:r>
            <a:r>
              <a:rPr lang="en-US" dirty="0" smtClean="0"/>
              <a:t> II took the series into a much darker and more mature direction.</a:t>
            </a:r>
          </a:p>
          <a:p>
            <a:r>
              <a:rPr lang="en-US" dirty="0" smtClean="0"/>
              <a:t>Four new weapons are progressively awarded to </a:t>
            </a:r>
            <a:r>
              <a:rPr lang="en-US" dirty="0" err="1" smtClean="0"/>
              <a:t>Jak</a:t>
            </a:r>
            <a:r>
              <a:rPr lang="en-US" dirty="0" smtClean="0"/>
              <a:t> after completion of jobs for </a:t>
            </a:r>
            <a:r>
              <a:rPr lang="en-US" dirty="0" err="1" smtClean="0"/>
              <a:t>Krew</a:t>
            </a:r>
            <a:r>
              <a:rPr lang="en-US" dirty="0" smtClean="0"/>
              <a:t>, Haven City’s criminal underworld leader. </a:t>
            </a:r>
            <a:r>
              <a:rPr lang="en-US" dirty="0" err="1" smtClean="0"/>
              <a:t>Jak</a:t>
            </a:r>
            <a:r>
              <a:rPr lang="en-US" dirty="0" smtClean="0"/>
              <a:t> is given the scattergun (shotgun), pulse rifle (assault rifle), </a:t>
            </a:r>
            <a:r>
              <a:rPr lang="en-US" dirty="0" err="1" smtClean="0"/>
              <a:t>vulcan</a:t>
            </a:r>
            <a:r>
              <a:rPr lang="en-US" dirty="0" smtClean="0"/>
              <a:t> cannon (mini gun), and peacemaker (can of whoop-ass firing bazooka)</a:t>
            </a:r>
          </a:p>
        </p:txBody>
      </p:sp>
    </p:spTree>
    <p:extLst>
      <p:ext uri="{BB962C8B-B14F-4D97-AF65-F5344CB8AC3E}">
        <p14:creationId xmlns:p14="http://schemas.microsoft.com/office/powerpoint/2010/main" val="1060179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(cont.)</a:t>
            </a:r>
            <a:endParaRPr lang="en-US" dirty="0"/>
          </a:p>
        </p:txBody>
      </p:sp>
      <p:pic>
        <p:nvPicPr>
          <p:cNvPr id="3076" name="Picture 4" descr="http://img3.wikia.nocookie.net/__cb20121107000559/playstationallstarsbattleroyale/images/thumb/a/ae/4_Morph_Gun_Jak_II.png/500px-4_Morph_Gun_Jak_I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683597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2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Vehicles and Vehicle Combat</a:t>
            </a:r>
            <a:endParaRPr lang="en-US" dirty="0"/>
          </a:p>
        </p:txBody>
      </p:sp>
      <p:sp>
        <p:nvSpPr>
          <p:cNvPr id="3" name="Content Placeholder 2"/>
          <p:cNvSpPr>
            <a:spLocks noGrp="1"/>
          </p:cNvSpPr>
          <p:nvPr>
            <p:ph idx="1"/>
          </p:nvPr>
        </p:nvSpPr>
        <p:spPr>
          <a:xfrm>
            <a:off x="457200" y="1600201"/>
            <a:ext cx="8229600" cy="3124200"/>
          </a:xfrm>
        </p:spPr>
        <p:txBody>
          <a:bodyPr>
            <a:normAutofit fontScale="85000" lnSpcReduction="20000"/>
          </a:bodyPr>
          <a:lstStyle/>
          <a:p>
            <a:r>
              <a:rPr lang="en-US" dirty="0" smtClean="0"/>
              <a:t>Vehicles come in 2 types: civilian and guard vehicles and 2 classes: hover bike and car.</a:t>
            </a:r>
          </a:p>
          <a:p>
            <a:r>
              <a:rPr lang="en-US" dirty="0" smtClean="0"/>
              <a:t>The civilian vehicles are faster, more maneuverable, and more collision resistant while the guard vehicles are more bullet resistant and have mounted machine guns.</a:t>
            </a:r>
          </a:p>
          <a:p>
            <a:r>
              <a:rPr lang="en-US" dirty="0" err="1" smtClean="0"/>
              <a:t>Jak</a:t>
            </a:r>
            <a:r>
              <a:rPr lang="en-US" dirty="0" smtClean="0"/>
              <a:t> can fire from any vehicle though thanks to </a:t>
            </a:r>
            <a:r>
              <a:rPr lang="en-US" dirty="0" err="1" smtClean="0"/>
              <a:t>Daxter</a:t>
            </a:r>
            <a:r>
              <a:rPr lang="en-US" dirty="0" smtClean="0"/>
              <a:t> volunteering as gunner.</a:t>
            </a:r>
            <a:endParaRPr lang="en-US" dirty="0"/>
          </a:p>
        </p:txBody>
      </p:sp>
      <p:sp>
        <p:nvSpPr>
          <p:cNvPr id="4" name="AutoShape 4" descr="data:image/jpeg;base64,/9j/4AAQSkZJRgABAQAAAQABAAD/2wCEAAkGBxQTEhUUExMWFhUWFh0bGBcXGB8dHBwYHhoYFhwbIhohHSogHiElHCAZITEhJikrLi4uGB8zODQsNywtLisBCgoKDg0OGxAQGzQkICQsLDQ0Ny4sLCwsLCwvLCwsLCwsLywsLCwsLCwsLCwsLCwsLCwsLCwsLCwsNCwsLCwsLP/AABEIALwBDAMBIgACEQEDEQH/xAAcAAEAAgMBAQEAAAAAAAAAAAAABQYDBAcCAQj/xABGEAACAQIEAwUEBwUGAwkAAAABAgMAEQQSITEFQVEGEyJhcQcygZFCUmKhscHwFCMz0eEVQ3KCkvEkU2MWNIOTorLC0uL/xAAaAQEAAwEBAQAAAAAAAAAAAAAAAgMEAQUG/8QALxEAAgIBAwIEBAYDAQAAAAAAAAECEQMEEiExQQUTIlFhcZHRIzKhscHwFTOBFP/aAAwDAQACEQMRAD8A7jSlKAUpSgFKUoBSlKAUpSgFKUoBSlKAUpSgFKUoBSlKAUqC7Udq8PgVUylmd75IkF3a25sSAANPExA1GtVbD+1dXBK4DEtY20MZ/wDnXLB0alU3C+0fDMgZosUja3Q4aRrEEgjOqlDtuGqNk9qSvL3eHwjtYXLTOIr23yjKxI1GumtdsHRKVQ4PaUuz4WS//Tkicf8AqdD91b7e0fAAqolZnIuY1idmU81aykKw6E357WocsttKq6dv8DezSSJ5vBKo/wBRTL99bPaLtPHBhlmiZZWmsuHCsCJHYXBzD6IF2ZuQU+QodITt92qeMtBh3ytGofESC3gUi6RAkG0kht5qtzuVNUPg3bedHGSd1O5XEO00bXN7Et418rEAee1RnG8dmHco/eeMvNJ/zZifEx8gdANgAByqLXC6Hy5+dUuZKj9C9mOPLi4iwAWRDllQG+V7BrX5gggg2FweRuBMVyn2IwMJMaxtYphluOqrMdfPKy/OurVaiIpSldApSlAKUpQClKUApSlAKUpQClKUApSlAKUpQClR3GeO4fCqGxEyRg7Bjqx6KvvMfIA1WsV2xxEoP7Fhco5S4vNGp8xCB3jD/FkrjaXU6lZK9tu1UfD8P3jLndzlijBtmexbU/RUAEluQHM2FciXtrxDEy3ON7kWuyxKoRF5C7IzfEnX5CpHtNwPGcQGTEY2OTu3vkjUIqErtfIW90g6t08qrOK7KvhwIzKF0zWEoGm2Y3A+Zqp5Y9Eacelc+kl9T3xTDvM4kkxxlkIVWuylsikkKp7vTcm1udeMTwsKo7vEJfpmXnzJBuT+tKwpwVd++OJI17uGYWHIXYR3bXkCNt6ipI3LFVLob+6SDby8QpvR1aPI7JbGwqiDusRNmJObM0duvhVRffqa1sFHlDNI2umrW8K3DWNtLk2v5etRkE7p/EXOR9JWX/Yfr1q09neHrKP2mbSBVvGvVjuzdTvYfHnVkVZlywnj4kqPWC4HLOneyyfs2H5fXcfit+QGp8qjMXg4WcLh0aIqRlcG7Mb3BYbHW337mpTjPFHlaw8Maiyr+udR5jNrnp95/p+NW0UWYf7XZbo+bvlbKUUm7HkR9k3vc6VlhmZIlVnLSDOAPoxB3Luierak8/lUXxHGES4hVZQxkAuL5rZVvZugF+WlYsBjCAGcEg7Hyvpf4VRL2LopInIIbL5ms04CpYm1zqfM/q1e8IQVDbg7Vr8Td8uSIEyuQkYHN3IVQPMkiquromdV9iuDK4BpjqZ53YH7C2hT4WS/xroFaHAeGLhsNDh192KNUB65QAT8Tr8a360kBSlKAUpSgFKUoBSlKAUpSgFKUoBSlKAUpXMfaF7SRCzYbCSKHXSXEEgrGeaIDo0nXkvO50oCxdq/aHgsCCJJO8l5Qw2Z+mutlAN9SRtXOeK+1KbEDw4hMGhHuxo7ya9ZimUG3JV/zVz+TDKqxnxF5RnctubkkDXU7Aed6sQiiyRray92Cbbsx1a/nc2+F64vUXTj5LVq+5k4csBfPHi45Z2F2kkkYN/qcXJ8/urZxOHxaMdZbDmjsy+twagJY0ddUU5VsCwuSSSoOvp99YVLQEGGSWM62VLvcAXJyaiw8PTnrVM8F9zdh8VUeHBUSHBOPYiMMe9YM8rsQ1jcg5T7wvyqW4ZJ3ry4mZRNMGyoLaL4VObLyFiBbqGJqr8P4wwdGxEHeAQkhlWzWc37zfxbt19KmocFFiAGw0uY29wMUf0IuAfWouLhK2Wt49Ti2QqMv3HFENjIzd2xuRISAQd/W22nOobiOL711k5PGPw13881bc/DshIaOzci2v38698I4Sk08EMzkRkkdLAKz5R0LEW+PpUXkUnRbj0U9JBzbtdTS4RgDPMiMLRam/17W0t0N19R61ZOMYzaJT4V3ttepDtTg2icyQ2UaBbaAeFYypPmApB5G3QVTsdiyiMSLNpodCCTa/w6jStWLao8Hg58sss90jcaUAAkjprTvc21rcsu1RnCXhRSzKHzEbvbYG/I8yNfL5Z5cdhLsf2ZNvrm1/gLV3f8CGwiuJtGzSAls7SNa2ttl1Nr8tq+mVlF8waw93uytx5Hka3cHJEZbQrkz3uodjrbMDr0YfefK07j+Oz5gA24vqq6DTTT9aVElbRDcGxqDP4xpYhb62O4C73H8hVs9njQPj+9xGIijiwl2AkkVc0zgqoFyLhFzajmRVN4hxeWVCJCN1swFiLsuoI1H9a3uziQoWTuY2JIs5AZgW8O59Dp9quKKuzu7g/SmA4rBNfuZopbanu3VrD4GtyvzPBjpYXSeHIk0RzKwQLfkVa1iVYXBH5gGu0cH9pOAmjjZpu5ZkVmEqOiKSBde9ZBGbE2uG1tcVM4nZcKV8RgQCDcHUEbEV9odFKUoBSlKAUpSgFKUoBSlKAUpSgNXimDM0TxCR4s65e8jIDrfcqSDY258qr/AAz2e4DDxPHFh1BdGQyt45LMCCc7XI3vpYVaWNhe1/IVQOOcK4rxE5DImAwp3QHvJ3HRipCKPsqx6HMKA5DxnCZQ8bizQXiaZTmRmUlVIO3i02N12OotWtw3Buy5oxiniAILxYcyBdbnxarv0rtvCPZTgIsplV8SV275roPSJQEA8iDUj2o7Z4Xh6rEB3k5AEeFhF3PTwj3V87ctAdqioJdDRPUOf50mfn/DhNQmJzEMP3brlYkaAdfgOYr3DA0tpgXiCIcpXR2bUk9O7v8AO3KpbtFicVjsUzYpDDIi6ApbulcXCqvvFiLEs+tuQuBUVJipI0ZLCRFXKHXQDSwXpfyF6qnKX5Yu2dbhKpOO3+TVR3jlB7sW7lA2Q+9YE3AIOU21I6jfW9b7YFHOaF3EpN17sEuR9pFHW+pA+FaGGLB1aTxeEXRGI2XKBmGpJ6KaucMYACRIEX6qCw9T1PmavhGVVIyTmoyuL5ISLH4glVxQNhz8JNhfcAm331KQYWO2ZACp+kDfpzOt71t4zDIg/fsF6C+vyGv+9Vj+2FilbICI+u+VjoGt+I05GuqEIclktTnz1Fy+xcxxpUjIxJOS2j2uT5FeZOwNtefU1KSY4l2EaJHCL6SlSPWxIC68gedZeJcOeQBxIXF8yuNQeWo61Ex4SQCwdbX5of8A7VleSF8cG7/FaiuOfkSH9jm2s2GXT6408v4hrz+xXH8bCqFbcCQ3I1+vbXpbrWEd79dP/L//AFWNMEwABlkudbC2pPQZSa75q9zq8K1HdV82esZGUmWQzpIwF/AlgFCu+mvr91b2Nw+VtNbCxHPT1qMnwE6NmVidjaXWwuDy0F7Wt0Jr3PxaXNYRwu5+iokYk9d6mpxfczZdFmhy1x80YcdhjlvlsCwAHne/3C+lZuExkO17g2U/ex/Ksw4JPirSTBI1A0UXAHmfFv6momLDPA7FZFIB2IzL0ve4v5U3xsjDTZJx9PJv8WwpaOQqF1UatuLXOmlSnB+MsIo3RQi2VJAu2oOVsvK9rGwtzqCnedmCs+XONMqWJU9Bf8q28IvcxyMxAjMdgCdwCgBA62J+dHNWqL8WlahLedh9lHEWLYnDf3cYjljF9E73vAyDot0zAcs55WrolUT2S8FeLDviZVKSYoqwRt1iRckYPmRme32+tXurTEKUpQClKUApSlAKUpQClKUApXwmqpxf2hYKFiiyd/J9SGzAHoz3yL6E38q43RKMXJ0lZbKVBdle0JxYmDRd08MuRlzZrgorhg1hcG55cjU3JIFBLEAAXJJsAOpNdONNOmaHG+O4fCIHxEyRA+7mOrHoq7sfICqEO3aqJJsFw6NY2Yl5ZZEhZyTYuUVGZtdbnxeV9Kp3C+ILj8fNi8R4lEcrRK2oyK6rGgHIWIJ6ksajuMjupRoP3qXI5am23I+78hXH0tENy3bTYxGEzOXlnTECVy/gzBc7Etqb3cbAbAAAW6OIzKFCsBYAAAiwHIAW/XpUFhnOwayo5JN9AB/X8DUnxfjUaqvdixH94RdixF/ANwb13H0sjO2zYXDxxqGNo2IBIFs+17BbX8rtpWF+PSvdcPHpfdRcg+ch0HoBeofhuEfESWa6pe7AHxH/ABNzJq6RRBQFUAAaADQVXPMlwiccXuVlODytdpSepC3HzY6n10rQghUuCR3cN7AgD0BI6HrVk43i7Dul56yEcl5KPM/h61GS8MLKDfxW9zkByA8/OqZZOLZdCF9DHg8YcDIAWz4Z7kZSDlJ8+lWHH8IBXvksQRcqpsPW52qoqpDEONCRfTUn06kaaCpPg3GRh7YeZb4dibK+hjY8yOa22rmzcrPS0eteOSgzGrWNbeBOLHeSxBERdCzKHLHe2vLbQflW1xzABGXKPe2ZT4SLaW53/GtDD8XlOWMubLm8FgACSSGAAG45661HDFbuTb4rnl5CcPc+z4vvxqhidSO8MZsrCxytYeIAkEG2o67VDwY8riGODicZlCsjrfxdbXNiD1O96lYMT3U97Ah4JFI9AGB9QRepTs9jQsYcKtiMxGgszolzc+efXfxfCtEqR4TlKSUmeuH9n5mZXxMxuLN3YINjrqAPCLm50vWHtVgYIVjyLYk8z4jbKb35bnUCpfCSSuTlFhYAswIF9WNgdTuOnrUd2o4QCiy5+8KmzbWAOxyjz01udRVEn3NOkyyeSML4Km+NY7AEfIddTueV/SsmFwUkxVgneBGDDMcsYAYMRc8jtcX3rE+/u31+kdP9I3+JqTwETS+EsQQGN7XGxOgJ00H3V2LS7m/PHLNNRjx7v7Hb+y3bVcVL3EkQimylgFkEiMAQDZwAQRcGzKN9L2NrXXP/AGW9jIoIosa5aTEzQK12sBGHUOVVR66sdT5bV0CtaPAFKUoBSlKAUpSgFKVEdpu0cGBi7yZjcmyRrq8jfVVeZ89hztQ6lfCJZmABJNgNyapfGPaDGLrg0/aWG8mbLCv/AIljn9EB9RVI47xqbFnNjG7uI6phEPhA5GQ/TPr4R0qv8Q4mW8K+GMbAaVnnnrhHsaXwpy9WQke0PGZsT/3rEGQH+5j8EQ/yAkt/nLVXiB0AHQaD5VrSYxQbDxHoNa0MRj2vsNOR1+4fhes/qn1PWjLBpo+hfT7l54T2smwOIdkMRV8NC0qyBjcjMqZSD4WINtmvppVg4/2ilxg8atFDYZYLjMTvml5Eg7IDYbm5sFp3Z3gjAjEYg5pSPCtrCMX0JA0zW+V6sSrc16OOFRVnyGqzb8kpR7lbgwjRyGyva7FSoJ0a91IHmT5WtrUfxiKV3zuhAzKqqTY2BvoLmwJ5k/jVwx2LWJSb6/ff0qq4vFF9W0AudfzpsRSpO7I6dRGpLEMxICqg8OmoC/WNzcttXrB8Jkc52Hi5E7KOg5n1qT4Jh7kysDc+4D9FNNR/i39LCpnLzOg6ms+SfZGiCrlmtwRQiZDo41bzPUeVbmOxYiW+7t7o/M+QqMxmNT6F2cbMNAD68xWlKZHu5ux+kV2A8vQcqrpdWTXPAVXJzgZgrZnJOrN5dbb/AArchnD2y6kkC3O52/XTWvcLggZPdA0qQ4OiKJsUQAYxkQ8jKw3t9lfxNUr8WdFz/ChZH8Wxqxfu4SHkIAMltLnoOl9vnUeeHK0kaSkkOfEx1JBRhf4G3pWHCuHfvGbTcknbNt8l/GpLCYpZMVCF5C5BBBvsBbQi+utb8a9Jin+ajP2bxRAbBzqc8V8r9UJOU+oNRuPwFmKyAaa/yt61l41IysXiFmViwH1uRUnzv8Kk2dMTh0xCEZh7wAuRzK/L76zZoVyj6Hw3Vqcdkuq/UrmKw5CMqDx2IzFiSAd1A2F7Vt8K4kkeHTIuacixz6hMtlvYWtoBYDU21POsH7SW9wWU+WvxNQ6hLtcrfMfxNSwXJ1Ip8VxwgoygquyUxeMLfxZGkP1Sbj4IPCPkK0CouWIC6ctLD4V6TyGlfc6qy5zbnsTty0/WlbHUUeLii5zUbrnr7fE98NxWYlTfa4J39PX+vSpnCPZZNde7bIo1LOQVUWtfc3tUBhDHdSX7tAb30zMdrAbbafPepRuIqqsYgwCi7NYliOpYgWHkBasc8a3Wj2sOvmsDg05P3+HxO4die00DrDgwWWeLDR3V1tmCqEbKediNRvqKt1cr9j3BZJLY+UjIVZIFBubFhnkY30N1yhdx4tBeuqVpPGFKUoBSlKAUpXxjbU7UBCdru0seBhDsC8jnLDEpAaRzyHQDctyHwB5BxTGt3hxGIkEmKINyT+7iXlHGvIDrudz1rX452jfFYuTEpdsxKYe+yQA2zeRc3brr0GmphuHXN38bb6+6D6fnWXLkt0j6Dw/RKMVkl1/Y1JcbJLtqDzOi/wAz99a2JwgUZpXNug0v5Abmt/ifEkjOUWdxyGw9T+jUEsTzNmYm3Xy6KOn61qlLuejOd+lcv9DGZWfwRrlHQafM8qn+zfA1v3kgzZfd6ZuoHQfjWrFEFFlFv1vep7g/EgckUllOiq+ynoCNgeXQ+tXYJRcuTzfE8OaOG1z7/BEuiXrV4nxRIRlBJY8hv6noPP5X5anHeNiL92vvW23t6/y+elVOWZ2JLE+LUnmf5egrZPJGJ8/p9JkzP0rg2cXi8zXY3bp0rFiACY1dicwJMa812sSddT5DQGvuCwefb49B8fvqRESq0olQpIx8KZjfugMq2YHUbkkHcmqYzc3Ru1Olhp8d9WYxxpnHhRVI+JB/D8qxSzFv4jljyH8lFazwkeENbNoptzOgB61lwmaJmc2axKnT6IJFwajODirRkjJSdG3DEbgupWPnrr5XHIGpLvNraAbDlWg3FI7e8GB36fGvGHimk0VbR8mJtp08/UVj2zyPoa90MaPOPlCeKI6ndRt61u46QrgEUbmMyEfbk0F/gzD/AC1k/s2NFJka56nQA+Q5n51gbhc090h754yFGqjZTmAzEA2uTre5vW3Fh2csxZcynwjX4ZFHEt3BJBvpsOQ06/oV74bmlxYlsVAA2AuB4iL6b6VJf9nzGB30ir5DxNf1t+VQxxy4XEfxGZZAQLlQysNAdBt4jyq5tUVxi5S47mxLq5F9FHPzNvwrHw6UYPFIrEGPEIrOLaI7E6fIX+daTuyyPmJyyAAaWHQHXW2/623OLQHESSKN2cKn2SAqLqOjA/OocTjRpj5mkypyVfY+8VgZJ2TMMu4+O/8AP51WsPMI3a3isSGG19SdPT+dWl3bEYUEraWIGN77hx18swt8armIwDkd4iEsR4h5Dn0vyqjHSbUj2NU5yjHJjfK5XyPGKxYNsgy676C/w/n0rVeQnc1YcXwjDrgDOJleYFPCre7dlDAr7xOu52sLdTocO4LJLayO3ko0+L7D5/GtMdqXB4uecsk90uvwQj4fD3MciyN3pcBomUC1gTmB5rpYH4cq2mJGHxGXQmM/LW4+RNT+P4AsGDlY5e8srHLsAhuEF+Vr6nUkmq7iJbQS30F1X/Uwv91Z5PdNUejpZxjp5rudY9jOL8eJhUWj7uGULyWRu8je3k2RT866lX5/7IdoJsJDiGijCyzFRG7jMxVVCRokempkZrFiB4hYNXceA4WSLDxJNIZZQo7xz9JzqxHQXJsOQsK0HmbWupv0pShwUpSgFUrt9x0GKbCQt42TLM42iVx7t/8AmMp0G6g5j9ENj4125Ek5wWAIebXvZ944VBsSOTyX0C7A77EVAdse7wuEjvcDvDvqzuQxJP1mOpLHnrVWSdcLqX6fGp5EpdCqQ4ZIl+qi8yd7aXvUJxXjpYFYvCv1uZ9P18q0OI8SeY+LRRso/Pqa3OG4ewuFDSEXzXuIx0t9b5+VtTWZRrln0ksu57IGjhMISRdSR0P4nr6foTIgrLFHbQfE9a9zsqC7Gx5f7VXJ2zXigsUTGsYGw+dYpYhY5iLV4fiK2uLnppavOF4fLObm4X9fL9bUSOvKq45NOZ1LHItyfn6+VbcPC2YXY/D+u/yqSUQ4caAM3XletSSV52trbp1/p511srjjSfJ4hjsfCyqBs38gN6kocMrKM0Rkyk2aU5QL72tt+t6wtJFALt435LyFRON4vJKdTZRyHT8q7G10IZpY5KpK1+hI8QOEWw7p1ItcxzsTcaggOCN+lR6xTSXMDmS+tnCq3U6+6T8qj44zK6pGMzsbBb87XGpPOveGTMt9dswq9TnHlnkywafNLbBcr2JbhuKgBsYmMy7h7XU7bHQeoHpWzicfM4bulZsnvLAjSEDnmcKQv3V44fgFkkwk0irJlxcUcmYAhkkcKCw+lY333sK/R2FgVFCoiooGiqAAPKw0rRCe5WeTqNN5U9rPz5wLigkI7mCTESHksZkdT5m2Vdettib1dML2W4pif4jx4SP6pPePb/AhCA/5jXUlQC9gBc3NuZ616rpSoooeB9leFGuIlnxB6M+RP9MeX7yam/8AsPw8RPEuDhRZEKsURQ1iLe/bNcbg33qw0oSPzn/ZjJLLgcUpWdD4GJBDx65WB0uD1Gx3AsQNbgR7qbI4sYs7kHc2BP8A7jV29p/GMNiyow6B5sO2mMzEJG1wSikfxjcbDwjre4rn3EZnn7ud7hnCjNpdhfKT0FwDoLaeZNVbdjv3PQeT/wBWJwa5irsz8FxAWeVZDpigTfo4JJ+YsfhUdICsrI3huenTy+Vb4wqPhpJhIvfKwaNb+IZSSPQEAg+bGtbirK6rPfxFVNr+dif9N9KjmhTLfDs9wp9Y/sbXZuQR41AbWmRk0sfEPEp+63xq+z4sKNNT9w9TXKy7Zo3UHwSodN/eF66KiBjlFyV1ItyOv9KratJlGtilmdEd2ikJikublo2sOnh+6qhhMOQRpmc2ygai45+dj10G9WriWJV5xCbsUAZYUBZpWtcWUasB08j5VP8AZj2c4mVjJiP+FjPIG+IYdLjwQi1tgTbSynWpxg30O4MkMUW5c32Mvs14KZcSHkJcYfxSPupxBAyRg317tSWItuyHSwA69WpwvhsWHiWGFAkaDRR8yepJNySdSSTW3V6VKjHkyOctzFKUrpAVzz2jdqgxbh2FltiHH76QXtFF4SwuLeNgQLAiwYkkaXtXbDjX7Hg5sRYFkWyA7GRiEQemYj4VwXsviVimmxWKYkoMqg6mSVz3jMbbkkXt9ryqMnSJRTb4LlwvC4bhcPfOCGYWVfpvtqeg2sNlHK+g5z2g43Li5mlmfQXyj6KL0A5eZ3NfONcXkxUhkkP+Fb6KOn9a1sLFdh0Gvx5fr0rOvU6PTjjWng8s+peOz3YIyQLN3qZ2F1UagDzI1zW3NtNvXLiuFNCcjrkXkQND53GhvyFVXh2JkiOeKRka99DofIrsRa1dR7Ndq48TEwmCrItgynY9GHkbeoPzruTC0Q0/ik4upK0U6URx3ZjYWvryG1yOevKqxjcWZnIRTY9dyPM8h5fKpTtNge9xFo8xS5szDRddQG2b8vOvZSPCx/aPPntv1qmq4Pajk81b0/SMBwhU8cp+HP5cqw8V43pkTReg/M1o43HmQ2VcthZiBrpcgkio6OG5W53Fz6XP5UUTrzpKookeFrmYvJfKt99v9694nioUWTS+nnytrWPimLLZUHhQAG3nbnWKCEjxD3lIK3ANiM19Dob2t8anxdMzuU9jlHls+cPV5ZCIlzkBixUXCgAkkt/XU1YsbgcLBhEncS4l5jkVXfJGjBSSdN7akb3PTlOdnO0bFJHdbQxRKO5VAGeR7gDQmwJD89hc86hZcaWgweHeB2MMrSSxWyq4zlkAc8mzMp/lViR4mbPPI+eCCWSQLBGAXlibPGQL6/xGBtrZWAbyu/nUlwThMmI9wARqLtKxyoqjX3iPTYVmxuIw+aXEYlg08hJMUDALEMuWxdTYHLobnU30O9S/Z3srjOJhM+bC4FQAoFwXQbBEO/8AjYW10BrrW4sw5nhuUV1X9+Y7HYEY3HRx4ZP+Ewro805Fu8dD3kcag7DPZiNyASdxfudaPBeEQ4WFYYECRrsBuTzJO5J5k61vVclSoxzm5u2KUpXSINc77SYPivEH7kQphsGR4hJL45NbWcRknL/01YAg6tuB0SlAcy4l7MEGEmLzySSrA/dKn7qJGCErljTW17aMx2rn2PTPg4JEGiovPnfMB5bWr9C8RxsUMbSTOscajxM5AAHqfwrgCSBRLho1JjMjHDFhlbX+GWRgLZV0F7HY22qvJFyo26PPHEpRavdx/H8kHhZFsoF7lswuN4zmIPla9relakMiCFkJF4y6kdVJOUX+IqRxnD5IgE7rOL5VXe7cgCLg8/Sx6VhxHBRDo1jKxzMF1VOijqfOuTyRlG0WabSZcWZp9K9zT4fKrKqtssiueR0tsfn611HhmEmxhKYRAEBs88n8NTuQLfxHB0yqbAggsOdP7EdkX4jiQpBGGiI7+S1rnRu5XzOl+g15gH9FYTDJEixxqqIgAVVFgANAAOVIxtclOrlFz9PJGdm+zkWDSyXaRrd5M2ryHqTyHRRoOQqYpSrTIKUpQClK59289oAgzw4Rk7xdJZ3/AIcHl9uTog259KAj/bLxQHusMGHhvK4v9LVYrjoPG+vNEri9/PQXt9wJ+4XJ8qkJ5GYTuzOzSZGzS3zyK17y3PvLdAARoLkCo6CZcwAUyN9Uc/yqtq3RtxyWPGppWz6j9LG2+v6FZ8HigLt9DS7/AEVPIFthfoelTPCosPLI8cpCuUBBzAlCCxNraCwte+/3VcvZ72rXh/eYPGHLAAXiYi9ibsUsBfx6kD6wZeaipLGou0UT1c8sXCZRYInyBgAycmU8vXY1a+yvZOWZhI4ZEI2IKsVNjqDqNtv9q3sXjIP2s4psOElKAph4lvkW5tNOUBXvDytcgLpe162uJ9qEaJu7lLnbS6akXsFvfbXMxOx2tUZyb4RRGFOyfx+Kiw0fdqquQPd0sPX+W9UPiCd4TmRRf6oAt6EbVGYfiaZSDIGKi/iYi+uy3uSPOt+Pi2GUXaVA1tlbNqeWlVbfgXRnJLhnnDcBhAtk+GZrfjrWaXCxxrdI1FyBmtewLKCb+hrSk7RQqSQGe/u6WGa/n+NuVQ/Fe0UrgpGqIgJBuLkbltT532FNr7kk8k+E2y5t2Yhk8TIqnyJH3AiveLw/DcMB3joSo2Lknp7oJJ26Vzjh8WMxTZMO2JxDncJcgXHNjovqavvZX2KTOQ+Ol7pB/dREM59XtlX4A/CpeWmTeTJDhy+jITiPaPCtIrxwNdCCrM3dRm211uc1vnWfCRY/ifghjZ476sAYoPi51cDoLmuv8H9nfDsMQyYVGYfTlvI1+t3Jt8LVaFFhYaCpqBDzUuUufd8/3/tnP+yXstgw5WTEkYiUaquW0KH7Mf0j9pr7CwFdBpSppUVSk5O2KUpXSIpSlAKw4xnCMYlVpMpyB2KqW5AsASB52NZqUBz2XsVjcY4kx+MRbaqmGUnJpbwNJdVO4zZC2vvcq+cd7A8LggzSrKGzDLKJnMzSHwgC7EEnpbKLEmwBNdDqN4xwHD4rJ+0RLLkJKhrkC+h8N7H43oFw7OH4TBiJjHA7TzkkXT960asfDGMgyhrWzOQoJ122snAvZpiZCHxMgw6ndVIeW3rqiG3Px11jC4VI1CRoqKNlRQoHwGlZqhsRoepyNUmafCOFxYaJYYUCRrsN9TqSSdSSdSTqSa3KUqZnFKUoBSlKAj+O4GSaExRTGAvo0irdwhBvkN7K23i1trpexETwXsHgsMEywiRk91pfEQeoFsqk8yACedWalARPaLgUeLjyMkWb6LyQpKU6lQ4sD56+hrn+O7K8I4Wv72ObFzuLrDrI76nXuUsgW+l2FtLeVdWr5agOG8e4Vj8aqyjAjCw4cM8UfgiVRa5LFrO2g2yqPxqjcQxrYtkllskS2VTtcnW58+fl86697UuN9437Gp/dLY4ix1drB0hA3OhDtbllHMiuW8Q4c+YB4jEljkRjbQncrv4tNx0GmgqO7si6OBbVOTSsP2jEMHcwqACTe1vFfTcbC1vOq7NI7mO6+JQLaXvY6Ej5fACpjC4aItYKWb6KqpZ21t4VGoB61Yh2axSp30qJhYdu8xRynX6KQqGkLdFygk1ze32LY6bHBXKZSP2GQtY76XJNreX5Vmhw+UWsp0JGup872qYTgxlfuxLJlvfKkRMr62uIUzOo83PwG1XHC+zrEyr3UWHEEZsGnnYZ8p0bLGMzXC/Xy3J5WrqTfUryTgv9a+pqdjewGIxkUcyukEJFldgXkYBjeyggKL6Xzctqv/CPZPgIiGlV8S+95m8N/wDAtl+YNXTAYNIY0ijUKkahVUclAsBWxXaRCWWT4sw4PCRxIEiRY0GyooVR6AaVmpSulYpSlAKUpQClKUApSlAKUpQClKUApSlAKUpQClKUApSlAKUpQCqV2o9o+FwxaON0llU5T+8VY0boz8z9lQzdQN6uUsYZSp2IIOpGh03GoqN4V2bwmGN4MNDEfrJGob/Va9ActwsOLxeI/aVwkkkzAL+0OggiRbbIHsxH2hmY7XO1TOH9l7ztmx2I8FwTDBcXI+tMfE3wC106lDlGpgOGxQIEgjSMAWAVQPS9tTVek7BwzSifGSy4qQbB2yRoOiRpYAepYnmTVspQ6a+BwEUK5Yo0jX6qKFHyArYpSgFKUoBSlKAUpSgFKUoBSlKAUpSgFKUoBSlKAUpSg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MWFhUWFh0bGBcXGB8dHBwYHhoYFhwbIhohHSogHiElHCAZITEhJikrLi4uGB8zODQsNywtLisBCgoKDg0OGxAQGzQkICQsLDQ0Ny4sLCwsLCwvLCwsLCwsLywsLCwsLCwsLCwsLCwsLCwsLCwsLCwsNCwsLCwsLP/AABEIALwBDAMBIgACEQEDEQH/xAAcAAEAAgMBAQEAAAAAAAAAAAAABQYDBAcCAQj/xABGEAACAQIEAwUEBwUGAwkAAAABAgMAEQQSITEFQVEGEyJhcQcygZFCUmKhscHwFCMz0eEVQ3KCkvEkU2MWNIOTorLC0uL/xAAaAQEAAwEBAQAAAAAAAAAAAAAAAgMEAQUG/8QALxEAAgIBAwIEBAYDAQAAAAAAAAECEQMEEiExQQUTIlFhcZHRIzKhscHwFTOBFP/aAAwDAQACEQMRAD8A7jSlKAUpSgFKUoBSlKAUpSgFKUoBSlKAUpSgFKUoBSlKAUqC7Udq8PgVUylmd75IkF3a25sSAANPExA1GtVbD+1dXBK4DEtY20MZ/wDnXLB0alU3C+0fDMgZosUja3Q4aRrEEgjOqlDtuGqNk9qSvL3eHwjtYXLTOIr23yjKxI1GumtdsHRKVQ4PaUuz4WS//Tkicf8AqdD91b7e0fAAqolZnIuY1idmU81aykKw6E357WocsttKq6dv8DezSSJ5vBKo/wBRTL99bPaLtPHBhlmiZZWmsuHCsCJHYXBzD6IF2ZuQU+QodITt92qeMtBh3ytGofESC3gUi6RAkG0kht5qtzuVNUPg3bedHGSd1O5XEO00bXN7Et418rEAee1RnG8dmHco/eeMvNJ/zZifEx8gdANgAByqLXC6Hy5+dUuZKj9C9mOPLi4iwAWRDllQG+V7BrX5gggg2FweRuBMVyn2IwMJMaxtYphluOqrMdfPKy/OurVaiIpSldApSlAKUpQClKUApSlAKUpQClKUApSlAKUpQClR3GeO4fCqGxEyRg7Bjqx6KvvMfIA1WsV2xxEoP7Fhco5S4vNGp8xCB3jD/FkrjaXU6lZK9tu1UfD8P3jLndzlijBtmexbU/RUAEluQHM2FciXtrxDEy3ON7kWuyxKoRF5C7IzfEnX5CpHtNwPGcQGTEY2OTu3vkjUIqErtfIW90g6t08qrOK7KvhwIzKF0zWEoGm2Y3A+Zqp5Y9Eacelc+kl9T3xTDvM4kkxxlkIVWuylsikkKp7vTcm1udeMTwsKo7vEJfpmXnzJBuT+tKwpwVd++OJI17uGYWHIXYR3bXkCNt6ipI3LFVLob+6SDby8QpvR1aPI7JbGwqiDusRNmJObM0duvhVRffqa1sFHlDNI2umrW8K3DWNtLk2v5etRkE7p/EXOR9JWX/Yfr1q09neHrKP2mbSBVvGvVjuzdTvYfHnVkVZlywnj4kqPWC4HLOneyyfs2H5fXcfit+QGp8qjMXg4WcLh0aIqRlcG7Mb3BYbHW337mpTjPFHlaw8Maiyr+udR5jNrnp95/p+NW0UWYf7XZbo+bvlbKUUm7HkR9k3vc6VlhmZIlVnLSDOAPoxB3Luierak8/lUXxHGES4hVZQxkAuL5rZVvZugF+WlYsBjCAGcEg7Hyvpf4VRL2LopInIIbL5ms04CpYm1zqfM/q1e8IQVDbg7Vr8Td8uSIEyuQkYHN3IVQPMkiquromdV9iuDK4BpjqZ53YH7C2hT4WS/xroFaHAeGLhsNDh192KNUB65QAT8Tr8a360kBSlKAUpSgFKUoBSlKAUpSgFKUoBSlKAUpXMfaF7SRCzYbCSKHXSXEEgrGeaIDo0nXkvO50oCxdq/aHgsCCJJO8l5Qw2Z+mutlAN9SRtXOeK+1KbEDw4hMGhHuxo7ya9ZimUG3JV/zVz+TDKqxnxF5RnctubkkDXU7Aed6sQiiyRray92Cbbsx1a/nc2+F64vUXTj5LVq+5k4csBfPHi45Z2F2kkkYN/qcXJ8/urZxOHxaMdZbDmjsy+twagJY0ddUU5VsCwuSSSoOvp99YVLQEGGSWM62VLvcAXJyaiw8PTnrVM8F9zdh8VUeHBUSHBOPYiMMe9YM8rsQ1jcg5T7wvyqW4ZJ3ry4mZRNMGyoLaL4VObLyFiBbqGJqr8P4wwdGxEHeAQkhlWzWc37zfxbt19KmocFFiAGw0uY29wMUf0IuAfWouLhK2Wt49Ti2QqMv3HFENjIzd2xuRISAQd/W22nOobiOL711k5PGPw13881bc/DshIaOzci2v38698I4Sk08EMzkRkkdLAKz5R0LEW+PpUXkUnRbj0U9JBzbtdTS4RgDPMiMLRam/17W0t0N19R61ZOMYzaJT4V3ttepDtTg2icyQ2UaBbaAeFYypPmApB5G3QVTsdiyiMSLNpodCCTa/w6jStWLao8Hg58sss90jcaUAAkjprTvc21rcsu1RnCXhRSzKHzEbvbYG/I8yNfL5Z5cdhLsf2ZNvrm1/gLV3f8CGwiuJtGzSAls7SNa2ttl1Nr8tq+mVlF8waw93uytx5Hka3cHJEZbQrkz3uodjrbMDr0YfefK07j+Oz5gA24vqq6DTTT9aVElbRDcGxqDP4xpYhb62O4C73H8hVs9njQPj+9xGIijiwl2AkkVc0zgqoFyLhFzajmRVN4hxeWVCJCN1swFiLsuoI1H9a3uziQoWTuY2JIs5AZgW8O59Dp9quKKuzu7g/SmA4rBNfuZopbanu3VrD4GtyvzPBjpYXSeHIk0RzKwQLfkVa1iVYXBH5gGu0cH9pOAmjjZpu5ZkVmEqOiKSBde9ZBGbE2uG1tcVM4nZcKV8RgQCDcHUEbEV9odFKUoBSlKAUpSgFKUoBSlKAUpSgNXimDM0TxCR4s65e8jIDrfcqSDY258qr/AAz2e4DDxPHFh1BdGQyt45LMCCc7XI3vpYVaWNhe1/IVQOOcK4rxE5DImAwp3QHvJ3HRipCKPsqx6HMKA5DxnCZQ8bizQXiaZTmRmUlVIO3i02N12OotWtw3Buy5oxiniAILxYcyBdbnxarv0rtvCPZTgIsplV8SV275roPSJQEA8iDUj2o7Z4Xh6rEB3k5AEeFhF3PTwj3V87ctAdqioJdDRPUOf50mfn/DhNQmJzEMP3brlYkaAdfgOYr3DA0tpgXiCIcpXR2bUk9O7v8AO3KpbtFicVjsUzYpDDIi6ApbulcXCqvvFiLEs+tuQuBUVJipI0ZLCRFXKHXQDSwXpfyF6qnKX5Yu2dbhKpOO3+TVR3jlB7sW7lA2Q+9YE3AIOU21I6jfW9b7YFHOaF3EpN17sEuR9pFHW+pA+FaGGLB1aTxeEXRGI2XKBmGpJ6KaucMYACRIEX6qCw9T1PmavhGVVIyTmoyuL5ISLH4glVxQNhz8JNhfcAm331KQYWO2ZACp+kDfpzOt71t4zDIg/fsF6C+vyGv+9Vj+2FilbICI+u+VjoGt+I05GuqEIclktTnz1Fy+xcxxpUjIxJOS2j2uT5FeZOwNtefU1KSY4l2EaJHCL6SlSPWxIC68gedZeJcOeQBxIXF8yuNQeWo61Ex4SQCwdbX5of8A7VleSF8cG7/FaiuOfkSH9jm2s2GXT6408v4hrz+xXH8bCqFbcCQ3I1+vbXpbrWEd79dP/L//AFWNMEwABlkudbC2pPQZSa75q9zq8K1HdV82esZGUmWQzpIwF/AlgFCu+mvr91b2Nw+VtNbCxHPT1qMnwE6NmVidjaXWwuDy0F7Wt0Jr3PxaXNYRwu5+iokYk9d6mpxfczZdFmhy1x80YcdhjlvlsCwAHne/3C+lZuExkO17g2U/ex/Ksw4JPirSTBI1A0UXAHmfFv6momLDPA7FZFIB2IzL0ve4v5U3xsjDTZJx9PJv8WwpaOQqF1UatuLXOmlSnB+MsIo3RQi2VJAu2oOVsvK9rGwtzqCnedmCs+XONMqWJU9Bf8q28IvcxyMxAjMdgCdwCgBA62J+dHNWqL8WlahLedh9lHEWLYnDf3cYjljF9E73vAyDot0zAcs55WrolUT2S8FeLDviZVKSYoqwRt1iRckYPmRme32+tXurTEKUpQClKUApSlAKUpQClKUApXwmqpxf2hYKFiiyd/J9SGzAHoz3yL6E38q43RKMXJ0lZbKVBdle0JxYmDRd08MuRlzZrgorhg1hcG55cjU3JIFBLEAAXJJsAOpNdONNOmaHG+O4fCIHxEyRA+7mOrHoq7sfICqEO3aqJJsFw6NY2Yl5ZZEhZyTYuUVGZtdbnxeV9Kp3C+ILj8fNi8R4lEcrRK2oyK6rGgHIWIJ6ksajuMjupRoP3qXI5am23I+78hXH0tENy3bTYxGEzOXlnTECVy/gzBc7Etqb3cbAbAAAW6OIzKFCsBYAAAiwHIAW/XpUFhnOwayo5JN9AB/X8DUnxfjUaqvdixH94RdixF/ANwb13H0sjO2zYXDxxqGNo2IBIFs+17BbX8rtpWF+PSvdcPHpfdRcg+ch0HoBeofhuEfESWa6pe7AHxH/ABNzJq6RRBQFUAAaADQVXPMlwiccXuVlODytdpSepC3HzY6n10rQghUuCR3cN7AgD0BI6HrVk43i7Dul56yEcl5KPM/h61GS8MLKDfxW9zkByA8/OqZZOLZdCF9DHg8YcDIAWz4Z7kZSDlJ8+lWHH8IBXvksQRcqpsPW52qoqpDEONCRfTUn06kaaCpPg3GRh7YeZb4dibK+hjY8yOa22rmzcrPS0eteOSgzGrWNbeBOLHeSxBERdCzKHLHe2vLbQflW1xzABGXKPe2ZT4SLaW53/GtDD8XlOWMubLm8FgACSSGAAG45661HDFbuTb4rnl5CcPc+z4vvxqhidSO8MZsrCxytYeIAkEG2o67VDwY8riGODicZlCsjrfxdbXNiD1O96lYMT3U97Ah4JFI9AGB9QRepTs9jQsYcKtiMxGgszolzc+efXfxfCtEqR4TlKSUmeuH9n5mZXxMxuLN3YINjrqAPCLm50vWHtVgYIVjyLYk8z4jbKb35bnUCpfCSSuTlFhYAswIF9WNgdTuOnrUd2o4QCiy5+8KmzbWAOxyjz01udRVEn3NOkyyeSML4Km+NY7AEfIddTueV/SsmFwUkxVgneBGDDMcsYAYMRc8jtcX3rE+/u31+kdP9I3+JqTwETS+EsQQGN7XGxOgJ00H3V2LS7m/PHLNNRjx7v7Hb+y3bVcVL3EkQimylgFkEiMAQDZwAQRcGzKN9L2NrXXP/AGW9jIoIosa5aTEzQK12sBGHUOVVR66sdT5bV0CtaPAFKUoBSlKAUpSgFKVEdpu0cGBi7yZjcmyRrq8jfVVeZ89hztQ6lfCJZmABJNgNyapfGPaDGLrg0/aWG8mbLCv/AIljn9EB9RVI47xqbFnNjG7uI6phEPhA5GQ/TPr4R0qv8Q4mW8K+GMbAaVnnnrhHsaXwpy9WQke0PGZsT/3rEGQH+5j8EQ/yAkt/nLVXiB0AHQaD5VrSYxQbDxHoNa0MRj2vsNOR1+4fhes/qn1PWjLBpo+hfT7l54T2smwOIdkMRV8NC0qyBjcjMqZSD4WINtmvppVg4/2ilxg8atFDYZYLjMTvml5Eg7IDYbm5sFp3Z3gjAjEYg5pSPCtrCMX0JA0zW+V6sSrc16OOFRVnyGqzb8kpR7lbgwjRyGyva7FSoJ0a91IHmT5WtrUfxiKV3zuhAzKqqTY2BvoLmwJ5k/jVwx2LWJSb6/ff0qq4vFF9W0AudfzpsRSpO7I6dRGpLEMxICqg8OmoC/WNzcttXrB8Jkc52Hi5E7KOg5n1qT4Jh7kysDc+4D9FNNR/i39LCpnLzOg6ms+SfZGiCrlmtwRQiZDo41bzPUeVbmOxYiW+7t7o/M+QqMxmNT6F2cbMNAD68xWlKZHu5ux+kV2A8vQcqrpdWTXPAVXJzgZgrZnJOrN5dbb/AArchnD2y6kkC3O52/XTWvcLggZPdA0qQ4OiKJsUQAYxkQ8jKw3t9lfxNUr8WdFz/ChZH8Wxqxfu4SHkIAMltLnoOl9vnUeeHK0kaSkkOfEx1JBRhf4G3pWHCuHfvGbTcknbNt8l/GpLCYpZMVCF5C5BBBvsBbQi+utb8a9Jin+ajP2bxRAbBzqc8V8r9UJOU+oNRuPwFmKyAaa/yt61l41IysXiFmViwH1uRUnzv8Kk2dMTh0xCEZh7wAuRzK/L76zZoVyj6Hw3Vqcdkuq/UrmKw5CMqDx2IzFiSAd1A2F7Vt8K4kkeHTIuacixz6hMtlvYWtoBYDU21POsH7SW9wWU+WvxNQ6hLtcrfMfxNSwXJ1Ip8VxwgoygquyUxeMLfxZGkP1Sbj4IPCPkK0CouWIC6ctLD4V6TyGlfc6qy5zbnsTty0/WlbHUUeLii5zUbrnr7fE98NxWYlTfa4J39PX+vSpnCPZZNde7bIo1LOQVUWtfc3tUBhDHdSX7tAb30zMdrAbbafPepRuIqqsYgwCi7NYliOpYgWHkBasc8a3Wj2sOvmsDg05P3+HxO4die00DrDgwWWeLDR3V1tmCqEbKediNRvqKt1cr9j3BZJLY+UjIVZIFBubFhnkY30N1yhdx4tBeuqVpPGFKUoBSlKAUpXxjbU7UBCdru0seBhDsC8jnLDEpAaRzyHQDctyHwB5BxTGt3hxGIkEmKINyT+7iXlHGvIDrudz1rX452jfFYuTEpdsxKYe+yQA2zeRc3brr0GmphuHXN38bb6+6D6fnWXLkt0j6Dw/RKMVkl1/Y1JcbJLtqDzOi/wAz99a2JwgUZpXNug0v5Abmt/ifEkjOUWdxyGw9T+jUEsTzNmYm3Xy6KOn61qlLuejOd+lcv9DGZWfwRrlHQafM8qn+zfA1v3kgzZfd6ZuoHQfjWrFEFFlFv1vep7g/EgckUllOiq+ynoCNgeXQ+tXYJRcuTzfE8OaOG1z7/BEuiXrV4nxRIRlBJY8hv6noPP5X5anHeNiL92vvW23t6/y+elVOWZ2JLE+LUnmf5egrZPJGJ8/p9JkzP0rg2cXi8zXY3bp0rFiACY1dicwJMa812sSddT5DQGvuCwefb49B8fvqRESq0olQpIx8KZjfugMq2YHUbkkHcmqYzc3Ru1Olhp8d9WYxxpnHhRVI+JB/D8qxSzFv4jljyH8lFazwkeENbNoptzOgB61lwmaJmc2axKnT6IJFwajODirRkjJSdG3DEbgupWPnrr5XHIGpLvNraAbDlWg3FI7e8GB36fGvGHimk0VbR8mJtp08/UVj2zyPoa90MaPOPlCeKI6ndRt61u46QrgEUbmMyEfbk0F/gzD/AC1k/s2NFJka56nQA+Q5n51gbhc090h754yFGqjZTmAzEA2uTre5vW3Fh2csxZcynwjX4ZFHEt3BJBvpsOQ06/oV74bmlxYlsVAA2AuB4iL6b6VJf9nzGB30ir5DxNf1t+VQxxy4XEfxGZZAQLlQysNAdBt4jyq5tUVxi5S47mxLq5F9FHPzNvwrHw6UYPFIrEGPEIrOLaI7E6fIX+daTuyyPmJyyAAaWHQHXW2/623OLQHESSKN2cKn2SAqLqOjA/OocTjRpj5mkypyVfY+8VgZJ2TMMu4+O/8AP51WsPMI3a3isSGG19SdPT+dWl3bEYUEraWIGN77hx18swt8armIwDkd4iEsR4h5Dn0vyqjHSbUj2NU5yjHJjfK5XyPGKxYNsgy676C/w/n0rVeQnc1YcXwjDrgDOJleYFPCre7dlDAr7xOu52sLdTocO4LJLayO3ko0+L7D5/GtMdqXB4uecsk90uvwQj4fD3MciyN3pcBomUC1gTmB5rpYH4cq2mJGHxGXQmM/LW4+RNT+P4AsGDlY5e8srHLsAhuEF+Vr6nUkmq7iJbQS30F1X/Uwv91Z5PdNUejpZxjp5rudY9jOL8eJhUWj7uGULyWRu8je3k2RT866lX5/7IdoJsJDiGijCyzFRG7jMxVVCRokempkZrFiB4hYNXceA4WSLDxJNIZZQo7xz9JzqxHQXJsOQsK0HmbWupv0pShwUpSgFUrt9x0GKbCQt42TLM42iVx7t/8AmMp0G6g5j9ENj4125Ek5wWAIebXvZ944VBsSOTyX0C7A77EVAdse7wuEjvcDvDvqzuQxJP1mOpLHnrVWSdcLqX6fGp5EpdCqQ4ZIl+qi8yd7aXvUJxXjpYFYvCv1uZ9P18q0OI8SeY+LRRso/Pqa3OG4ewuFDSEXzXuIx0t9b5+VtTWZRrln0ksu57IGjhMISRdSR0P4nr6foTIgrLFHbQfE9a9zsqC7Gx5f7VXJ2zXigsUTGsYGw+dYpYhY5iLV4fiK2uLnppavOF4fLObm4X9fL9bUSOvKq45NOZ1LHItyfn6+VbcPC2YXY/D+u/yqSUQ4caAM3XletSSV52trbp1/p511srjjSfJ4hjsfCyqBs38gN6kocMrKM0Rkyk2aU5QL72tt+t6wtJFALt435LyFRON4vJKdTZRyHT8q7G10IZpY5KpK1+hI8QOEWw7p1ItcxzsTcaggOCN+lR6xTSXMDmS+tnCq3U6+6T8qj44zK6pGMzsbBb87XGpPOveGTMt9dswq9TnHlnkywafNLbBcr2JbhuKgBsYmMy7h7XU7bHQeoHpWzicfM4bulZsnvLAjSEDnmcKQv3V44fgFkkwk0irJlxcUcmYAhkkcKCw+lY333sK/R2FgVFCoiooGiqAAPKw0rRCe5WeTqNN5U9rPz5wLigkI7mCTESHksZkdT5m2Vdettib1dML2W4pif4jx4SP6pPePb/AhCA/5jXUlQC9gBc3NuZ616rpSoooeB9leFGuIlnxB6M+RP9MeX7yam/8AsPw8RPEuDhRZEKsURQ1iLe/bNcbg33qw0oSPzn/ZjJLLgcUpWdD4GJBDx65WB0uD1Gx3AsQNbgR7qbI4sYs7kHc2BP8A7jV29p/GMNiyow6B5sO2mMzEJG1wSikfxjcbDwjre4rn3EZnn7ud7hnCjNpdhfKT0FwDoLaeZNVbdjv3PQeT/wBWJwa5irsz8FxAWeVZDpigTfo4JJ+YsfhUdICsrI3huenTy+Vb4wqPhpJhIvfKwaNb+IZSSPQEAg+bGtbirK6rPfxFVNr+dif9N9KjmhTLfDs9wp9Y/sbXZuQR41AbWmRk0sfEPEp+63xq+z4sKNNT9w9TXKy7Zo3UHwSodN/eF66KiBjlFyV1ItyOv9KratJlGtilmdEd2ikJikublo2sOnh+6qhhMOQRpmc2ygai45+dj10G9WriWJV5xCbsUAZYUBZpWtcWUasB08j5VP8AZj2c4mVjJiP+FjPIG+IYdLjwQi1tgTbSynWpxg30O4MkMUW5c32Mvs14KZcSHkJcYfxSPupxBAyRg317tSWItuyHSwA69WpwvhsWHiWGFAkaDRR8yepJNySdSSTW3V6VKjHkyOctzFKUrpAVzz2jdqgxbh2FltiHH76QXtFF4SwuLeNgQLAiwYkkaXtXbDjX7Hg5sRYFkWyA7GRiEQemYj4VwXsviVimmxWKYkoMqg6mSVz3jMbbkkXt9ryqMnSJRTb4LlwvC4bhcPfOCGYWVfpvtqeg2sNlHK+g5z2g43Li5mlmfQXyj6KL0A5eZ3NfONcXkxUhkkP+Fb6KOn9a1sLFdh0Gvx5fr0rOvU6PTjjWng8s+peOz3YIyQLN3qZ2F1UagDzI1zW3NtNvXLiuFNCcjrkXkQND53GhvyFVXh2JkiOeKRka99DofIrsRa1dR7Ndq48TEwmCrItgynY9GHkbeoPzruTC0Q0/ik4upK0U6URx3ZjYWvryG1yOevKqxjcWZnIRTY9dyPM8h5fKpTtNge9xFo8xS5szDRddQG2b8vOvZSPCx/aPPntv1qmq4Pajk81b0/SMBwhU8cp+HP5cqw8V43pkTReg/M1o43HmQ2VcthZiBrpcgkio6OG5W53Fz6XP5UUTrzpKookeFrmYvJfKt99v9694nioUWTS+nnytrWPimLLZUHhQAG3nbnWKCEjxD3lIK3ANiM19Dob2t8anxdMzuU9jlHls+cPV5ZCIlzkBixUXCgAkkt/XU1YsbgcLBhEncS4l5jkVXfJGjBSSdN7akb3PTlOdnO0bFJHdbQxRKO5VAGeR7gDQmwJD89hc86hZcaWgweHeB2MMrSSxWyq4zlkAc8mzMp/lViR4mbPPI+eCCWSQLBGAXlibPGQL6/xGBtrZWAbyu/nUlwThMmI9wARqLtKxyoqjX3iPTYVmxuIw+aXEYlg08hJMUDALEMuWxdTYHLobnU30O9S/Z3srjOJhM+bC4FQAoFwXQbBEO/8AjYW10BrrW4sw5nhuUV1X9+Y7HYEY3HRx4ZP+Ewro805Fu8dD3kcag7DPZiNyASdxfudaPBeEQ4WFYYECRrsBuTzJO5J5k61vVclSoxzm5u2KUpXSINc77SYPivEH7kQphsGR4hJL45NbWcRknL/01YAg6tuB0SlAcy4l7MEGEmLzySSrA/dKn7qJGCErljTW17aMx2rn2PTPg4JEGiovPnfMB5bWr9C8RxsUMbSTOscajxM5AAHqfwrgCSBRLho1JjMjHDFhlbX+GWRgLZV0F7HY22qvJFyo26PPHEpRavdx/H8kHhZFsoF7lswuN4zmIPla9relakMiCFkJF4y6kdVJOUX+IqRxnD5IgE7rOL5VXe7cgCLg8/Sx6VhxHBRDo1jKxzMF1VOijqfOuTyRlG0WabSZcWZp9K9zT4fKrKqtssiueR0tsfn611HhmEmxhKYRAEBs88n8NTuQLfxHB0yqbAggsOdP7EdkX4jiQpBGGiI7+S1rnRu5XzOl+g15gH9FYTDJEixxqqIgAVVFgANAAOVIxtclOrlFz9PJGdm+zkWDSyXaRrd5M2ryHqTyHRRoOQqYpSrTIKUpQClK59289oAgzw4Rk7xdJZ3/AIcHl9uTog259KAj/bLxQHusMGHhvK4v9LVYrjoPG+vNEri9/PQXt9wJ+4XJ8qkJ5GYTuzOzSZGzS3zyK17y3PvLdAARoLkCo6CZcwAUyN9Uc/yqtq3RtxyWPGppWz6j9LG2+v6FZ8HigLt9DS7/AEVPIFthfoelTPCosPLI8cpCuUBBzAlCCxNraCwte+/3VcvZ72rXh/eYPGHLAAXiYi9ibsUsBfx6kD6wZeaipLGou0UT1c8sXCZRYInyBgAycmU8vXY1a+yvZOWZhI4ZEI2IKsVNjqDqNtv9q3sXjIP2s4psOElKAph4lvkW5tNOUBXvDytcgLpe162uJ9qEaJu7lLnbS6akXsFvfbXMxOx2tUZyb4RRGFOyfx+Kiw0fdqquQPd0sPX+W9UPiCd4TmRRf6oAt6EbVGYfiaZSDIGKi/iYi+uy3uSPOt+Pi2GUXaVA1tlbNqeWlVbfgXRnJLhnnDcBhAtk+GZrfjrWaXCxxrdI1FyBmtewLKCb+hrSk7RQqSQGe/u6WGa/n+NuVQ/Fe0UrgpGqIgJBuLkbltT532FNr7kk8k+E2y5t2Yhk8TIqnyJH3AiveLw/DcMB3joSo2Lknp7oJJ26Vzjh8WMxTZMO2JxDncJcgXHNjovqavvZX2KTOQ+Ol7pB/dREM59XtlX4A/CpeWmTeTJDhy+jITiPaPCtIrxwNdCCrM3dRm211uc1vnWfCRY/ifghjZ476sAYoPi51cDoLmuv8H9nfDsMQyYVGYfTlvI1+t3Jt8LVaFFhYaCpqBDzUuUufd8/3/tnP+yXstgw5WTEkYiUaquW0KH7Mf0j9pr7CwFdBpSppUVSk5O2KUpXSIpSlAKw4xnCMYlVpMpyB2KqW5AsASB52NZqUBz2XsVjcY4kx+MRbaqmGUnJpbwNJdVO4zZC2vvcq+cd7A8LggzSrKGzDLKJnMzSHwgC7EEnpbKLEmwBNdDqN4xwHD4rJ+0RLLkJKhrkC+h8N7H43oFw7OH4TBiJjHA7TzkkXT960asfDGMgyhrWzOQoJ122snAvZpiZCHxMgw6ndVIeW3rqiG3Px11jC4VI1CRoqKNlRQoHwGlZqhsRoepyNUmafCOFxYaJYYUCRrsN9TqSSdSSdSTqSa3KUqZnFKUoBSlKAj+O4GSaExRTGAvo0irdwhBvkN7K23i1trpexETwXsHgsMEywiRk91pfEQeoFsqk8yACedWalARPaLgUeLjyMkWb6LyQpKU6lQ4sD56+hrn+O7K8I4Wv72ObFzuLrDrI76nXuUsgW+l2FtLeVdWr5agOG8e4Vj8aqyjAjCw4cM8UfgiVRa5LFrO2g2yqPxqjcQxrYtkllskS2VTtcnW58+fl86697UuN9437Gp/dLY4ix1drB0hA3OhDtbllHMiuW8Q4c+YB4jEljkRjbQncrv4tNx0GmgqO7si6OBbVOTSsP2jEMHcwqACTe1vFfTcbC1vOq7NI7mO6+JQLaXvY6Ej5fACpjC4aItYKWb6KqpZ21t4VGoB61Yh2axSp30qJhYdu8xRynX6KQqGkLdFygk1ze32LY6bHBXKZSP2GQtY76XJNreX5Vmhw+UWsp0JGup872qYTgxlfuxLJlvfKkRMr62uIUzOo83PwG1XHC+zrEyr3UWHEEZsGnnYZ8p0bLGMzXC/Xy3J5WrqTfUryTgv9a+pqdjewGIxkUcyukEJFldgXkYBjeyggKL6Xzctqv/CPZPgIiGlV8S+95m8N/wDAtl+YNXTAYNIY0ijUKkahVUclAsBWxXaRCWWT4sw4PCRxIEiRY0GyooVR6AaVmpSulYpSlAKUpQClKUApSlAKUpQClKUApSlAKUpQClKUApSlAKUpQCqV2o9o+FwxaON0llU5T+8VY0boz8z9lQzdQN6uUsYZSp2IIOpGh03GoqN4V2bwmGN4MNDEfrJGob/Va9ActwsOLxeI/aVwkkkzAL+0OggiRbbIHsxH2hmY7XO1TOH9l7ztmx2I8FwTDBcXI+tMfE3wC106lDlGpgOGxQIEgjSMAWAVQPS9tTVek7BwzSifGSy4qQbB2yRoOiRpYAepYnmTVspQ6a+BwEUK5Yo0jX6qKFHyArYpSgFKUoBSlKAUpSgFKUoBSlKAUpSgFKUoBSlKAUpSg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http://img1.wikia.nocookie.net/__cb20100803160749/jakanddaxter/images/6/6d/Hellcat_Cruis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97167"/>
            <a:ext cx="2753250" cy="1936096"/>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data:image/jpeg;base64,/9j/4AAQSkZJRgABAQAAAQABAAD/2wCEAAkGBxQTEhUUExQWFhQXGBwXFxgYGB0aHRwcGhgcHxocGBwdHCggGholHBcYITEiJSkrLi4uFx8zODMsNygtLisBCgoKDg0OGxAQGywkICYsLCwsLCwsLCwsLCwsLCwsLCwsLCwsLCwsLCwsLCwsLCwsLCwsLCwsLCwsLCwsLCwsLP/AABEIANAA8wMBEQACEQEDEQH/xAAcAAACAwEBAQEAAAAAAAAAAAAEBQIDBgEHAAj/xABDEAABAwIEAwYDBgQFAwMFAAABAgMRACEEBRIxQVFhBhMicYGhMpGxFEJSwdHwByNi4RVygpKyM6LxJMLSFhclQ1P/xAAbAQACAwEBAQAAAAAAAAAAAAABAgADBAUGB//EADcRAAEEAAQDBgUEAgMAAwEAAAEAAgMRBBIhMQVBURMiYXGBkTKhsdHwFELB4SPxFTNSQ3KCBv/aAAwDAQACEQMRAD8AF01qJSqxsUhKKLZNC0aTTDYgi81LURTearTxNMghMXmClbmioly3QeImooqHWgoQQCOW9MglT+Vrb8bCiP6f0nfyNIW8wmB6ojLM4So6XPAva9gT+R6U7X9UC1E5akpxiRECFn5pP61lxmkTkY/iWs7kL0hRJJbMn/Xw9BXGLi0WOq2NJA9UhxyAkcZIBBHG5mR5VqYSSnDibJ26Kh7Ea1sSPEHEhX+6351dCzKH9KKqkFN8LCExQ77Ck/fZUfOJ/wDjH+2oO5J4FUnUJKcUViFXMRfj/etLRSQoHBq/mkcgof8AaaL/AIUW7qrAYeVXE709d0lLetI/MMpSDZMeVqLmJQ4pZiMIpJhKj63qoC09rraXU8j5UhaLpODzVoxR+8gj0/Sly0rBSirEpPGpSNKSUCEnrUJ1Qyqt5wIcPh1SBaiAS3QobFFkfFbjUZoQg4aFSZFblnAUsZhydPkf+R/Wsr5WtJW+DAyyi6odSuspSOppQZH7aLV2eEw/xHMfDZceePC1MIGjU6qmXiUjhlj7o8FBAMbH5VcAFgMjjzWp0A9DQ1CFAriReOPL9OdAqUiGxUURBXUUXxXRCCXYxJBkTB60wKUhCEUbQUmllJo2paZIM3qWmQGcZahaSuUoXsCTGrofTjSuTBDdnyouJkkkIULnqRvWfE/9RUHxLTredT420pcCUHUNcK3JJAO4Fq5uRrtCVoGarCAZzEPhKB4VgARvbgUnyNxVmTJZ5JmOa61W6P5zKY8QcSJ4GCIPnV0PwOPgUklgDzQ+EdDb6hEpdKkkHmCfy+tX4qPuhw5KiMrN5gnu3FJ/CbeXD2pmnMMwU2VOCMuE8wf+Jov+FRm6twbwCwBx3p3uqPTogB3k6XjrwoCqf1DuacxBCPLb4z8utRsgrVQsKhhgkr6QR6zQzDMnDTSJVl/I72+dQlMGoTE5V4TIBtyo2rAwlCstfy0edVPPeKfsyET3CSqSASONLmoJchJoKYYurlS9rqKWluBNXIcoXGikbXrbke/4jSTt8NBpG3MepVeZqOlPmR9Kgja0rNLjJZRqfRUYNsqMASatCylOMPlgkT4lHZIv7bmiaG6UlPEZM9GyU9CYj0AtVgieRYCxOx0QNa+y+7mqVvXwYBkK24Tt8+FKdNkwUktEcZ6Hf0PGopS+UmiAlUYo0ooLRNjUUVJwg4VEKUPsaulFSlxD4b+IpAnifoNzUtSkkzDF61lXDZPl/egUUz7OG8jgj/3CqMT/ANfqiz4kX2gzPu1FsNpVLY8RmQVarjyrHHFetrQJMoypIUEaFlSQd0EHbTBhXL+5q/wVVVqnzrmt5pXNYiPKkiGWNw8FbKby+azjzp3BvMjzmtZ1FLOu52nWEO8VCD5jb8x6VVDpbOiLuqCwCfH6H/iask+FRu6FwqCVC8daY6tQ2KNxbTqCPED6RTHCdCoJVS68sG6flVHYnknzozA5c+4gOIaUUFWkGQCSNwlMyY6Csbp4xJ2V97etf9BWtOlp1/hqmCjvbqPxISQVI2jUBsTe3SmFE0TS2wAu2GiftdnHFhWkakjj+vKkqQ7LeDA2s2hKzePwQbBSJgGlL3Eq6TDxtGZxQzUeVNkJ3WB+KDNIhX1XdHjIq0CgsEj3PNuKEYRXUtc/mi3cGFJ8RiDNvL24UhGtprRGUshSghNhz8vrQzdEr7AJ8CvQMmwaGEa0iVKMSbkgb35eUChjC2KgEvBo3Youkk5bJ8wkqSFEC/UikZLIWrTPg8O2Qilhw1V2VVWu91UpRfFqpSiEexjSTBcTPKZ+m1KWhG1Ti8c2hIVcyYAH7tQBRIS5ObqJs2I6n+1BzqUAQuPzgqMNkpEXteeh5UyCGTilJ8RcUVcAVH3pDZOibZC4h8rUVKuTxqwJVS4ahQWgyKRP+RPvFUYj4QmZuisZl5xGJV91KUInntMe9ZA7IzRXtZmOqYHK2koWG/CI4gEzGxJ4WPrSB5Jsq8tA0CBB0Kw6TwWJjmLGr26td5LK/QhJsThQADFbS0Ki1zDnW0triPEn9+f1rM8ZXhysGoS7BH+Z6H/iasl+FRm6vyzCKcc0oSVK3sLDqTwHnVn/AMfoqyQHara5zkTbLCHcSHPHAAREybBKUm61neBwFX9sFXfRIAwwgq71KnFpJAbJASBwLmlROrmmaxuedQnOqpVmy0qJQrugoBKg2AkQPwxt1iJFYcQC3/Izfn4rRDWxTjBltCA6ELcuBKrNhUTIiCs8bx61na8E5WkE/nqutC9ztHOodBv9lpsv7VrSkiAZHKPlHCtjC9ooq5+EgeQ4FYvNcw1gmZvSa2rsS8AU1KftQmOMVYGkrjPcr0PiZHKKubFe6zvk6LhfSna55D86vzUqKXHlKIlXoKGpOqKN7PueNP8AmI9qZ+jUN16QBLSDyJn19zScRHeBVn/864CJzOa0DJ8Im1tp/tRYO6EJazmuvRedrW4DYII66gfntVhn6BJlS/MRiFnwkJRySoT6mxqdpalIHEd+gFKdapEE/Fvy3ikbd2UxrYJchGi6kGeAg0HW7QKCghHHZVfem0AoKbqK3zEA2oAc1FQVHlRQXDNTVFdCIN6IFFBfOcaii0mV2kf0pqnEbBRm6KaxWjFX2UkD5ARWRzbatUZTDG4ghQINo8QiZmbHl51WxqtJS5Yl1oxuSY/0g1oj+Byzy/EEnxOIUAUqEEcCINbMxVGUIfKmXXX9LKFLUeCRMA8+Q2uaR7cwUulfhmU4PGqGKTCUK0qAgxqAPERYEehob6FVuJ5L0lOdtJlGGQkCBJHAqTKSeJG16sbXJZntPNZztdmH/plpxC1aXUjSEidK0x4kG1ud7hVQkJ2A8tl57hHUobR4VpSqTrNwogx4BFgNtzWd2uy15epXUY7VYEIH4lXPoNvnSFpVzMoRmFeCLJXqnfxC/psPQVWImtOYDVXiXkEwGbqTuJ/fOrmvVmfRLWXLKEzxpHDZAyklUOHSqTtFqeNZ5EVhkqXA+FPPiadz6VNWim2AlRA4GmadEpGqtxZGmONM06qclzKXdKh0UKZ2rSEF6rkrgCJV8Kuf15mrMTI3I0HosnCsPKZJHMOxP1TpGIBAINvOPaKz5xyXQOHcD3hqswjs82n8f+41k7Vys7Nq7/gKT99yOUj8xTds5DsmodfZ8g+Fy3VP6RRGJPRDsFQ92adOy0H5j9asGKHRKYD1SfG9nXxcpSryIP1ApxiGFKYXBBnI3ALsn/b+lOJo+qXs3IN7CoFlJAPEEQferQWkWkNhVrwyD90fOoaKllVrw6ZnT9aNKWqlYVHL3NClLTDCqhSvSqZhsmaq8yckzN0kAn6e/wBazgUaWhuyOy3GFabKKVp4g2IvANjAnjwrLiA9otgtaoCwup50Ra8WG22jpV9qC/CBoW2RF1KVF02ItB2txqlr8jTI9x322HlSsMXaSCNjRtufraDVlz2KdJVKlqjWsjSEgD4lRwgdTQh4g98gGldPBGfBwwxGzry/0isrx6MA4n7PiEuofHduK0FGhR+Agn4tj78xXaDgdFxHnTRY3trmpXi1rcABUADp2lIgKvzAF+lVvBbVJ4QHDX0Q2Azt8JQ22okSAEi3GbnfSJ286jX2EZocjtVZj8xeWrU4uSN/vbee4vG21NSI1VOaZot8gq0jSNKUpASlI5JSLAXPzNQBHZBiilUJFKVYw0poc5Ej1qZU+ZH4JwlKpM0r21SIdaMLepIqoaKE2jkpjTyoIKrFPaVH98K0M+FVO3QZcKjJqwaIbq/BLhXv70WoFepNKltrkQfrWGc3l8l1uFtDWPrqnPdm2k2gRccqt7M8lX+pZrnGtn6oVjCqU0kBLIeCAtepBFlTpjSd7RVd6rIhvtpDKFJw5U5ssALAuJBSQeUfOpWqiuazRHeJbcbKFbrhxR0iLaiSIgXPKpl5qWVWnNFFboQ0SluxIcJmVACJEGeVTIFMxQePx2pIKQRBM3m0W4cpqrfZdKKJsYuXmArO/eQjUVBWk+KEbCARpJI1G9ztY0+VpXPLisf2jcKnlEkEiAYEelbYRTFnkNuWXLhnemoIKSXjO9SgooqxihUooJildzelk1pQKjvYcUDsus7tfRXxnkrsMVtK1tm6dxvY8xxHWlNO0KuaEfljy1Fbi5ABmQDpBINp+7On2FYcbC4huQXR/NFrhlDWvB0sVfRCKx63IBd0om6EgyRfdR2mSPX0q2Voi/zSAk8hVD5LnRMLrDdSk2ZrlJbQkr8QUVDZIB2n7xqqLFP3cQOgWj9EALdog38MhYlaiVbTNybwAIpmYl4dRCUxtdo0eVKzLWobSUFRJ8K7bH8O0zWmFznSOBquX3RxEbBE11ku539EenI3VgkDbcAgn1SDPtW1YrCVrYKTCiBxnhHOmDTVKEojMcrcaA1IsoAgiFAgiQQQSLg0rhl+JQOB2S1vCrUbJNV9oxu5TUSjmuz+IV8LSj5An6CqH46Bp1cnDXJ1lvZDGQf5Dlx+GPrWeTieG0GYJg0qlhJEpO4JBHUcKvsOAIUCMdPw1AoUtzOS5A5D6f2rTF8KqeaVDS6dREMm9M3dKdl6VlONQWU61BMXBPv1NIcMZIwRyJRw3EP08zmEXYH0XXe1zYJAUY4QLfStjWxgUf5XNeMQ5xIC02HwC0w446NS5LqRHitCEAnZIHvXHvkF1wlHZxTq8SXXV6UpkQVQOQSEzsPyp3VVKInA4dCe9U6pJU6syNOqEBRsTyMDbpSk9EaVDjvdtpS2QFa+8cMfEqZSB0H5CobTxhuYZ9kpWypeoDczJJtJ/fCqwDdldWaeMQljdSR7BXq7zU3/ANPQ2UlKCTfQIE23JJJ86szNXIylZDPXiXnCogquSRtJE26cPStkR7gVD/iWV10UF1D0UbUVjGkq8Wx286gOqh2R7mxNOQEiqeQVC14+dZnRkGwnDkbhcajTpdFxsdveszmm9FtY9pCHaxUqUQbEKtwskxatEbe77LK91uX2VZYp5QiyRx/SmnmbEwuclaCTotYeyjbUrIUpZuATKQIuLWJmTcGvH4jiTpn0wU3yFlbWtkq8x9yq3GmjBW0g6SDdI4c/MWpI5ZGnQ34FUiYxnMCrHPsTK2lJUgsvHZUnSpJhQURyneZI3mui0Ytn+SIa1sfz21W44iKeHLJofD891uXRhCxDqUaIGlaEhJB+6UFNweRFWcO4pJI8xz7+VehWCWINFhJ8tylD7cusoLSlaiHEwVHYkQAfEBO8STWjiPF4omVHq783KqjicTqmeG7M4VN9OoaQkBRtAmBGxtAvyFeZm4zipdLryV7YQ0o/D4XDt/AhpPklIrC6SZ+5JVlK5WObSJKwBUbE8qUsV257dpZSWsMtsvG6tSohMXiPvkbXH0r0fCuGBw7aX0CpkfWgXluFz0Ohay2ygJE+BakKPRCVFQWelq9IWhUhxCOZxqXEJUDx9R50mXVWZrVGYmV/6R9TV8WyR6obRVlJbV6VxUAUtEd4TEq8I+VNfJLWtqw4gcqiNL0VzEjgpPtXPAK02Fa3iOtCkdFB500KTWh1u0UF3v6CloV7Fm9GlLWMxDhVqkEqM/M10G6NWU6lAYPLHXSQhMlO8wI+dQAnZREu9m8QBOkK6BQkfOKbs3IWutdnlhIKyUHlEn5gxS5TzRV2IwDkeGFDlsf0NQ3yQpCIXw2PEGiCEF86QdwNqVzA5QFcw0axyNj60gYWtKa9VqsnxSUuttpgG5jkAk79a4vFrOHcfL6rRDWZOlYpV/e2r2BrzLYwtpdQWSzDOQStsFN9SdRWEQRuEkjxEeW9q72E4feV7zX8/ZYRC+QEtGiU5RlDxa0WUQsJbSB4lggkkybEe9668s1ODeSVrNMyN7K41wOKSVEsiCEHYq6crC9c7HhtWB3jz8FY0EaFb85xIEm44bCuB2GqttCvZ0fxpT5Aq+sVczDx8wT8vugXFK8T2gCd1qPnAHyA/OtIwwI0bXzKTN4pBm3alakkImefCuphOHtbTnjxVb3k7LF4bC/acQdKinVAXK5ubGVRYWJjhXVADRQ2VK0Pa7+GzuCYS6h5DiVRKU/ECRaxJnlIoWhaUdnFoISnxlxR0q20dDzCgfQ1CjdJg65JvuLVoa0AaIE2oqcA3pkFEPFUcBVZd0RAUlL2uaIRV09aalFpQ9yBquwjlKKVlb+jXoVoiZsfoaUSMJy3qiWOq0I+8tGkFRRq+GTE/uaY5FAHKpWYOailLhURvE/mJoBrDyUOdqiM0eG8xzKaPYsQzuUk5ws7gGh2DSj2rlRlWO7l9D2kqKCVaZibEb+tXAUk52tf/wDcNs/Fhj6KH5ijaloPG9rcK4JDTqFf6SP+VQlSwkeKznU4nSoBoXUCDKrEARG16Qko6IprHMhchYjrR5KWsu45K1ciSZ9TS0oqlOdaKC6hJIsP357UHPa3cohrjsEThV92tK9SQQbwqT5WrFiuzmjMfXwWiKJ4Nmh5lMF9oyVWFptb9xXGHDS1tq8gHQHVZ3Lm0guIfGoiSkhUGSSbyDaTPrXSJa7LutEbZImlunqmWQ5sWXwV6imNOoK0lMiAoGIgdeFGaPtBSysaW6n88lFrE90+tKTI1qIJ4hXin1ms8jA9gJ/KVb3W7RGuZgs7VmETAiGuKBfxh+8sD1/LetcOHzaj5pXNrcoHEYvkCbxf9K2xYWjbtUjntrRF4bD6p5kVY5+XRO2MuS7NsKzh9GgOpKydalEFHNMQJSRcEGd5FRrrVLmlpophlwLoBW+EMpIK1KUISmbkX8R5JEkmKcNFWUhPRE/w4y9vFYl91LWIWpTvgCEjQgLXILyjtAnblxpa0UKDz9OjEPAf/wBVx/l1mD5RV7bpSkC2mSJ2mKV55IgK8giRx4/p5VGgbokr5ewpggrUqtToJjiO0jYADadEbqkkq/0nwgbVQGmtU+ajoqD2jKwAVvKGwBVAHpMUezA1U7RdeS0+tIlba40iLiQOhvepRGyfNG74tF82pzDK74OKBCSkKST8rcdhHSq7vwV4Y1os6hBPdocS4orK1RESpVgOg2T5xT7rK4E6r1vsdkGFeyxhYaSp1SAXJJ1d4fikzIvJ8qq/VBrspCsDR8JSfNuzLCkksud04B/03DKSeUm4rY1zX/CVU5haaKw+NS42rStMXImZBjkRINRKvmwFfCQfY1FKVisE4Pun0v8AShalFDrSRuI86KCqbN6XmiFHvVJVKTB50rgDoUwNLi8WozqUT5mlELOiYyO6qKXRuRUMTCNFBK4L7tf/ACXg2yopT3aCsDfWpOpQnfiBblRZhgAMxsofqna5dPJJmnCmCJkXnj1qhzAbaVtDiGh7T6pkpxxyNMKWbABIKj7VUIWjbZO+eQi3EE8tNSq/HqBKtgAY6bCr4sOw8tFzi8sFDRfZw4stC5EkDluavfCxo0aPZIJHnclTwzICU8SAR70hoA2maCSp4hslQFxEQfoAOJoF4IFbq1sZBNprl2IQghC1eLccT5E86yShzu8FtiLGU12/5809KGnUFLqQU8QRP786xCR7DbVskw8cre9p4oRzs/hHX0uuOpa0BISG2E6Tp2LiRZSuZgTFa24ptWdFzH4KQGm0fzxWua7TJw7K2mAFvPqJUptlLQ2AJSlJMGALkzJ2pXYppBLduZOnsnbgXhwDtzyGvqegWNzPLi4r+WmHYvLZtG11yDaK1RzPZHmmGUcrN2s74A5+SI5jz0Ir+EyGV4gJTLeEcgCQW0JMgb/ABPrWccVhuiD7K53C5xqD81Q7lizdWCR1KHdP5kURxKHbVH/jZ+oS7H5Sngh5HnoWPbSatZjIj1SPwczeh9UnUYMTt/SRWoPBGizFpG6ERljh06kqRIOnUkib8LCR1oEhososYXmgunLyj/qGAmCSPIi3WYpgQQg9hYaKY5S2oqLxsEDVAjadt7W386pfIAaWiLCGSMv6I14gvK0AhLgKtJvuZmPL3qdoH7hFsZj8V8vJUqB07j4k9OY5/wBqqDiBqtsmFBJDfRM0PPMpbcaKkKbTZUiBM3E+sA9a0ZWubosUnxUd0VlzneNKU/4llZUnULgGLKUd59qpbmYdNk0uUlQWhtYU3un40g7jgoefXpWizoSs9DZZ7GZURKmz6Tf0qyiqyFbgs4UCEukxtI3HmKCgK0jmKT3cNqCkHjIuetZg1z3aq4kAaLFNG59a0BUqt1V6hUWq/hsxhziFKeKCtKf5CHDCC5NtR4dPM8hWbFxSSR0x1fn06qAgHVWOrVicQ4zjcI0hbZlx9H8otpmEyU+FzUSkCd586hd2bc12oBZoLKZ+hAxeJConvDGrincFJFaGyGRrXDmEmUNJBSzLGtalAiUgSbwYmPXelnkEbbqytOEYZX5S6gjcK683qbacDSXPC4UgA6D8UqIna1orFmLxmOvhy9lrkYGERjQdefumTWCCyVtphoGB8rfOK2w2xgDjqsc2Vz3Fg0SnMgSmSdySB0BsCPl86dzy4lZw2ldlg1JMRqTcyYHnWaTV1LVHTWFy79oEkIVrXBJXwAHBFKRQ8PzdOJSTpv16eSBJuOMbzuD0Ip9tVVv4ohrNFgGDKQOP61S6EOKvbO5o02RuVPOPuttpEd4vQCZMEiRakdC0bpv1TgLAThpt95BaccShqRuDqABkJRCfCeaqWZ7MORk72mwqvM2jEx+IHf08TdnyWky5tDSAlC20pHNRk9TIknrXIlkc91uafZdRgbEKG3qpu5ulPwlJPUyP+NKIS7cGvzxTyPadLHzSXMM3NzrSPKf0rdDByDSsT3tb+4fP7LPYzHLUD4j8966scLWbrmySl50QiWFfhPyq7tG9UBh5SNGn2WmzTF/aMWtalFUwEzNgLQPr5k1TM6lZgWAkL7NcsBWkAWCNSuW/hn1mqYpDWq6GKw4OgSR9SkzN5JmBFjuI8uFWkBxtYonuith5pz2aaJWnQIO4J4QNp5QYqzsyWmgmhIzgE+q9Ay7scHEF7WYjVIEGw2HIdKDjmSGUMdTVjc7SpSyEyFJMgACPOOdr0Gtd+3ktXdk15rM5nm2IUQlbikpSI8Jja4+v1FHMHGysTmOC52ZdW68YJMNqifNO/U/lRe4N1KSCJ0riGo/EagogyOlaWuDhYSPYWGiqXEahBA84v86JCRBrZU2SUmR+9xSjRClQyJk/vhS80VW4b1Cgrcpy9b7obb+I+3MnpRaL0Qe4NFlejZfpbSrDBzvFQlWpZHi7v7l903V/unhWbGQd3KPwpYJu9ZWS/iHlTI0YhgqEnQ60rdv8N+I4dJFUYB7xcb+Wy0TAfEEr7JZEp0rcSRKUkhJkSki8mOFjFdGTD9syrpUw4nsJA8C0DjMUkLIiQOu8VRDhez3K0YjFiU2BSvT2qdCdCEtpRyIkzG5M1cY2ndUCZ7brmi8hy9LpGpMi5WehJi02mOVY8RKWE5VqwsTX6vGilnuTOMmyCGlm2n7x69elGOZsw0Oo5JZoHRG+X5urGcrccTpZaKVKEKVvA2t5/lVUmIZEDnK0Mwb5qc0UD1+qT5lkzrStBAPqBPUzFNBMyYZmpMThnYc0f9orKsmekakakKkHSQsAxsuJCZE8arfiGAFw5fTwTRYd2YMdz/NeiswmE0kp32UlSd5SeHEeGasdcgDm+oSNaIyWuRU4ttGpa3Am8Eq5GJiZFMcPh81FovyU/U4nLYca80Ph80eJEur3/EaYYSD/AMD2S/q5/wD2fdQxGOeBV/MX0vUOFhH7Qp+pnOuYqlaySSTw4mrGNa1ugVTi5x7x905wGSLW2HEzBta1qxy4tjX5SuphMIHnKCb9k1ayB0geEVmdi473XabCGANLgkGMfKXVaATcKgDYnh5H866s8dleRwkuSiU3wjqktqUo+JW/ToOgFqyFtGl2Gyh7Sb1Qz+HCgCeIn5/2pg6ikewObRU8tQrWQD4BpKztPIetX9oQNOaxfu1W4/8ArbSjumiITOtVov8An0oC6tWMhEjwFlcbj21uKUjVbxa5uBxt7/8Aio2SRtZdFoIhaHXyGiQ52EuzpN+Kxsq8ehke9M4g97nzWRxdIKRHY7HjCuKKm+8bIhSNQSZGxB5i9utUTxGVtA0VIZHQ3lNL0TNMmZxOFTi2Z0KEidxBgg+RBHpWTCSywyGN6sfK2cU4arA4pIBgcK712FziKKBec38qXkogMMgk2EzVVgbpmsc400WVc3lLy1BKWzJ2FvflVfbMJoFaX4GeNuZ7aG+q0+FbRhEKbbMuqH8xY/4p/pHvW0ANFBcdzi867JTiHSePGQRVW+hT6AAhSzDOXnWFYdzQsEAJcUnxpgg2UOFo9aURAGwmzdUDhu1C2GS2gwkEgjyt+VWdoq3RkuWcwgL7iUSE6jEqMATxPSs0s2RpdvS2QQZ3BtrU5BgWUsFLyEJcCj/NBCpSNiDtpPCKxSzuLw5hO23j5dVvgjAaWvrz/tarsshJSO4ZWsJAClgWtxANc3GThhqRwBPJdPCxR5AbAG1nS/JFZz3z6dDaPAN1G3y5GlglihOZztU8+Fe45LAB8d/ZbrsZlTbDQA0lRAk/lXNZiY553drsNr+aw8Qlc52UCgNFkf4tFpOko0d4LxAN618Pc0YhzY/hVkeb9G5z+W1rNf4ktLbaAE6U/HP3lKF5v1ro4GDtcQZZOYNeVpMbK2CIMj+LSz0+yowjY2AA8q67zl0C5cQzJ5nGG/8ATAC4LTm3MAn8q5bZP8pPQhdF7f8AHQ6FYvsvlC8Q8hISSnUJPrW3F4lsMZJOqqwWFzuzyDujVeyYzsNhlIjTcC5515A8VnDybWpuOcRlIGXp0WEzHJWGlWTMcTtXZw+Klkbuu1h8Hh3DO5oWjwuZNN4YAFJJRsIrnvgkfNre6zSZTiKzAC1DCZ42EARTvwjy61bJhy5xOZef9mmUfaE96VaSYkXMx4Z5iYr2FWF48Lf/AMQG8O1hISZAIE8ZgbVmLRYWrUML9q0WHaxyXQNJA59f0qt0VbK9mJEh10P5sicXgl93pQoJm5jf/wAxajsEjmh77CTFlSE6SbCeG87z1sB0inZICKKL2uYLC+whTCyFaTciDG3AdCJsedW5mVSoIeTmZqh8Q6O7CAkiZ8XME2gVX3SaR/yMbm5EIHHkwFA32MG1vzo1RpVk5qK/R+Q5e3hsuaaJ1JS2CSeJV4lH/comuUXh7yQmZ8VrxvOCnvFFOxJPvXdYKbqqnau0QTWCK7TE1XJKGNtbMNgXTOAulpMj7O7BMSeMVwp8ad16NsMWDj7g1681ss47PBjAvKbH8wJBKuMBQ1e01Rwxz5cSJX6AXQ815zH4t0zS0bfXzXkGaZnoFrqPHgPPrcW616Z8lbLlMjtLWcctU2FokweOxjiKVrydCrDEOSoVjVFUawEyRq0m8cEiZUeFQya0CoI9LIVruFOISkqOhaU6SY8J0/DMcSLTzFZy8gk9VeGZhWtjRMsv7OqQypwNrWT4ZAEbbcxPOudPi4zKGZgF2MPgnxsJcO9Wg50tF2W7HuYhKlYghDYgBHG23l61mx3EGwENi1PXkquwe1tyir5dF6rleFZweGhJAQgElXPqTxNeRnxEmJlsjU8kH555Q0DwA6LzPGduSHSEpBRqO/U8efO3KvTx8NaYhfxUFtmxDIn5BrWhP2Qb+PWz42HlLCzqMGyZ3AH5b0GwxzdyVuUj5qyWVzW5mU8Hry9Vm8ZmRUSpSlvPGwkbdBcmuxDhmRtys0HMrjvxDnnvDY6D85LaYjIXPs63oMaG3IO8Gyj6UmFxAzR//Zzf5CqxIFuHgD90rwTtdGdUwla7EXwja9ykqnyIM1wQT+oc3qAuw0gZXHlR+6yWS9rUMPJUEqIB429q1YjhrpYy0la8RxbDzt7LLQPNeiZv27YSzKDKiNuVcRvCJnTU7ZY4sIG997hlHzXkObZyt9WpSjcmvUYXCthblAWTFYxz+406IdjMFpTpBtNXOga52ZVRYos8+qcMZwjSJ1TFZHYd98l1G8UiAqihcM4AJuOII4Hh7102kVRXARPaTMV4tKAVWTJjmo8fTYDrS5OaJcSs+llTSwR59COtLqEieYVS1Q4EKgCBNgJ38/PlVUg6LZhiLty4+6gA61Ak8tv71TXRbXPACUrN5QDHPYf3NWhxCxGME7aLj+anSUnfSUjyJn60wDjqkkMY0FoAqlO4v7U7+Sqb8JXsr/akYjThUrDTZSAVqNglIvMcTERXPw+EMRzO3Wnu1TVg8Q3pWQFhSJgEDePW1dHOTskLAwonAOKmQPmKzylrgWrsYIyMIfWi3OSKS0QpRlXKuNJESKAW3EOM2g5p3i+00wgASrwxvvvY8KmEwLpJA0nRcXF4duHiL3b8h1K8V7cFCsSptvwtIMJSmAkcTAH9RJ9a75Y2zS5jHOyjNulmEQogoQFEKsYJ3/IwSPWkcQ3crTDBJLpGwn3r7LSnsFi0th3uxEcTcD9K53/L4UvyWtX/AB9uyiQZumv1Wz7Edm8OhBU+UqXyJt8q4nFMZNIcsdgLoSxuwzGxwjXmfFMe2Ofss4fumdKlqslKdhG5Ncnh+De+bPIDpzKmHhmD+1k+fNeUqzl9WoJdUYMKvYneANrWr20UEWXM5vksGJme95Ga0UlOPdZKQVlAvG0+VJIMEyS3Va1Mkx0kZy102GY+FoHCZM8owQU8yf0F6ufLA0WNVlZgMW40WkeJR6svYZu4sk8p39B+dUCSWQUxui3jDYSDWV9nz/gLoz9hs+Bskeif70Dg5njvO/lE8UwsWkLF6dlmL7/LUrSPjYcREzdMiP8AtrAy4nvYf2PY70P9FcmR3bS5z+6/z3XmuFVBr0cuoWSPQrY4V8HAuJN4mvPyisW0rsxjNFfgV5QoXPnXo1w0Xjt0nmkUyngh20WoVqophujSC6ARxqZUbTHKXwkkKEpi9p/8UMtohXLYSklSSSOUXvyvRbojQXwdEgxKfL8uJouCrAIOq2ONx2GVgAloK78Rqtw59fTrSlg9FYZCd15i8yrUQRtwP6VUWp2u0sqDmKVzpAxWOmtQxDShpCxpUbiRFjzqxngqXmxqvsECpxKd4PsLmjWY0laaCetrUoqKZtckbgTzHCaakwcjWGEpQlYVqKplMbRzpXMJ0CdjwNSi8NmQQkyBtaRMeVUOiNrrwY2MspxpUvdoEzqlRUd6AgvdVu4g2L/rGqcdjFuLS/iVIK9AhAJIAsZjmZIt0pJJWwuDQ/KfK9v6XPmdLi3AEXeioyX+HzrrhcxRDYUrUQTeCZ9K5uJ40xjcsPeK3R4WJluk7x5AbepW/cTgMAzqhuALbKUTXAb+sxkla/wrQcRJpeVo/wDy0LJ55/FBC2VIab8ahEnhPKuphuAObIHSHQJA/DQuztfnI2AFa+Pgsd2cGIcxCYKgFKgkyAQdweYNdvEmGOMmhojh24uU5n2G7k/ZNO2HZ4sOqAcc0HxESDY7+KNUVzMHi45mhzmi1JXSuZmDzR9/dIspzH7M6lRQFIFiiBseKeo363rZM0zNq6WGGUwyX+ei3Df8QcO2CO7LgUkiAIA5XPCuYeDTSUc1ardisXFQ7NxsLAY/NFrWpSSUJJkJBNhwnma9DFh2saAdSsuJ4jNO7MTXgCaS9bnzq4NrZYi61Uqilteqfw8x/wD+KWgfE06r5LIJ/wCZrg41lYxw/wDbK9R/pasNuCeRWZxXhdUOp+tdiJ2eFrvAKmQZZSPFPMmx4CHEkEgp4etcvFxnO1w6rq4N4LC1efO/ErzNdobLjFOzlJU0lxa0oATABuongI4DqamY3QCOXSyh8QAq1kwIF5tzJG5JmrQOqXdSAZ46gI3BH0ijVKIprIlLAUhbek3ErE+tt6rMjQaTZCUv7mLFYgxMSR686lKVXNVLTGyqJFIFPMtcQQAUyYsetEWEtFfPsrBUU2BEEdP0o5uqNFCDD65kTA1HyH7FEkc1Fc1gWkt648UwkCCZtdQNwm+45VURroAnBbXilubYZb6wq5IEb/LffeiWAbJSb3U+z+UkKUpQOpKSYNvCNz++VKOqh0RiHENSZsbEA+xpkpUMVjNwkWi2432o2a0RVeEyt5+YHqapmmbGLctmFwMuI1boOp2/tPuz/ZzDBSji3gCkEhA5Dia5mIxk7gBh2XfNdFvD/wBO4F1OPQmgB113Wx7SZqnBYFnuGfE4YSBufvEnp+tZMLFHiC4SGyN1U6cmYk97oBt/pZJOJxeMWjv3Q0gzAkT8qtc3DYcOMTLK1RPma0msvg3c+uqU5/h2G0plxTirgieIMHyrXhZJHk00AJMSYslz5j0F7pKMfpnQ2lPXc1rMGb4iVjHEhHpDGG+O5UWsyd1hWsyLjhwNEwR5apVHiOJc6y8/x7IzE9onHHNbitVgkjoPzqj9DGI8rdOY81HY57nA1Q2oKnGd2R4VTxEcOY5n8o+VDWOGjgkkLXfClwOkxaPpWyEnZZipaq0JV0JoKKCgKii3n8JXNQxuHOy2gtPmNQP1T8q43Fe5LBL0dR8jX9q6E1aUZsv+bex4iulhRUeToSPmpibL8/VUN5r3apHy51VNCX6K6HECM2kjp8R63rYBQpZCbNrRYPLu8SYWnUBMHieQjyqwupEC0oViJtEUcyRT1gjrwoIqvTRQRma5W4w6ppxJStMSDGxEgiDBBFI3UIlCoaJNMAgjEIPPYc6akQSppJNhefWgQAEzQ5xobqKgR6VKtKQRoq1qVzoFRfK1bigaukQwkE8lIBZvJ5T+VGqUDSdaURhNtVh1oGlY2Fx+LQeKaKLTZ4umLTYD9aqHaPHRbGHDQG6znx2UMTnSwmEkJ/yDh+VK7DsO4vzWg8VlygCh5C/rog2FLVLgbKyNyqY8jECKgjoUDQ8FlkxQktzm248yo9pO0T+I7rWO7ACiAkqvqI8UKJ0jwgCLVVBhWRAjf2/CsvavGxpK8IVqPhBJHXnWktb0CjZJQe6T7op3CEKAMEn1vy86IIrRI/MT3lS5hDexqWlXG8GoXItFvlQKIXy0Rwo2gqJ/p9qii4lfQUVFahwDgPlUUV2HGswlMnp9fKlLgBZRAJNBXPMEAkpsNzaPntNK17XbIuaW7pn2MzVGGxKXVTp0lKo5Ej9KxcSwzsRAWs3ux6JonAO1QvaPMUuuFTXMg9b2IrTAHNsnnR8jWoSya0OiWYPDqWoJQCtatgBJJq7QIBpOyZv9nHkKAdHdnYpVv6RKSekiq3ygA1qVojwkslEDQqvHYZbCAQVI8RAmyufDh68KMMheNRqkmgfC6nCktCpud96uVCMbwqinUIj/ADJ+kzUzC6R2FrhaP4k/P+1NSTOF9i83U65rcWCqALQLDYRS2iNFwY9vir6U2YI2rEZklSgkK6JhOo+g4TyvVGWiSCr3YlzmBhA028E5RlLy5PdlE8VqCB53v6UXzMGjiEGRyOFsab8OiLZyKZ7x9AtbSFKvwBsLdb1nPEsO3nfutbeFYo/srzI+6tcyZpQSFuuKCdglAHuTcVlk4lFyBWtnBsRzcB+eSteytpX/AO1yeakg+exoM4jEHF1H7KP4NiKAsH3H8IDF5W4ky233ieBSpM25hRBB9K3MxjHgEEH5fJYJMJNESHNI8tfms5iM4SFEKbWCLEGBtTuleNgPms/dO9rqczSowhtxR2AESfY0gmk8PmiQzxTwsuN4dalMpFpUkr8ZSDsYTAEmY3qh0znSZcwvpSv7AiLtMhy9VlHswBmErSJJ0h06RPACNqtzu8PZZyG/hQqsXJ+Ek/5iasDykICMwuEddBKGlkDcpCjHnTBxKUgK7DMvJIUhpwxx0KP5UXOQb1UcRmLqDCklJ5FJH1pcyZV/425ET7ChmUQ72ZLPEfIUcxUUBmCuJFSypSrS/J3FEWgr/tHMWqZtVKRmWJC3UBJglQE8uftUdRaUzCQ4Um/aXLCylJKgSZMCfh8I1HrJApI48m/NM5+fbks6XzFXJFewvYxPrHuLiiotfjHGgltzCr0kAlSD8SOd7ahN5F952qgM7OTNvavjJljLenzS/B5uovBbsq0k3IsL7n1vQkaSO6ujhMQxrv8AI7wHgOie5dnwexDjPdh9l6EBlQi8QlQXfSokzPWna0Mo3usWMldiC6/27Hp/R+yQYbBYWR3y1taVKC0WUrwk2JtoOw2PH0j3SCw0LM0NIslGOYnCgnuUJQElJ1GVk321KPmbdKpBkDTnO+3JEAFwPIKpWbJ5j/aaeOOMNAcNUHvkLjR0WCmmtKtdk/ZNC2wt5xY1DUEoAMDhqJ2J6VnkxOV2VrS4+HJbIcEXs7Rz2tF0L5p+yrDYUaU6EW3UUlZ6ybj0rI44ub4RlH56roMHD8N8RzuHTb7fNCPdqcOPvE/5Uk+5iqhwx3Nw9v8ASvdx1n7WH1IH3QLPaouPNttt+FSwCVbxPAA2961x4GFm4vzXOm4tiZNjl8v7WqCa4ZFuodV6xrqYC7pr7Ih0ISSnTqvGoKUDP9PDfmDWyYxRu7NrL5E63fgudhm4iVnbPkLb1AFUB46a+6EZeSoqKDIQspEgX0xexg3MelDFYZsGUg6nkVMBjX4rM1wFDmL1vw8vFLO2TutnSQFOOLAbAAkK3MRsIPvWzAOllLnOOn8rmcWjghDI420d/Tx6q3IMr+zNxMuKutQ/4g8h71mxmKs5GHTmVs4ZgMo7WUanYHkOvmo5p2kbwxCDdSjKoAUUpiwIPPeK04PCvERJOUnbqsnEcdG6doAzNbdjkT/XVW5b2kbeXobKSYmO7SBbciUwakuHxLGF4fdeCkGKwUjxGYqBO9pmHlcAkeSE/wDxrm/q5v8A0V2v0GFB+AL4uKJuTI6weY2896kvbBrXvJo7aoQuw2d0cYFjcUrR3ij8apNrqNUiRz3AZjZ8SrSIo2khooa6ALF9q+0za21MCXFTEnZBBuUk3nhyvXoMJhXw6vdfhy+a8vj8bHiK7NlePP5aUsYqty5q+SLVFFBIvUUXBvUUVgc4UCAVFaw6QZSYIpCCEVoP8cU9AfWSRN1EmQRBBvbhtyFFoHVTZLcUwERCtQP5VaRSANozKWQrUVfClJJ+gHzPtVE7qbQ3JVsehvor8di++AWrSCLHSjTc/iUN9uNLEMjsp9NUznZhd0qcHjyAUCdKvDJ5TxrS4gCghGwvrMCvROyWdYFlhSH0EOAwCNh1FxEc7mqZGtBB3Wxks8g7NpDB7e/5SwOdYpT+JdcUUnWomUiAQBY+cC54mavb3ha572CNxYDYHNcZdLaSBETOwNRxrkq6zc1wOKN9IM/0p/Sq+1HRHsz1WabIkSLTehkCNonEZg4fBrUUJ+ESbcvO1HKFLQqnCbneplCi+BmpQUWg7EYcqxOr8CSfU2H1qjFOyQuPgtODZ2mIY3xH3XpWDTCtR+6Cr5C3vFeewhAkzHkCfZerxxJhLG7uIb7n7KPdQlLhuSsx/pufmSPlTXUfancu+mp+aF3L2DdGhn10HsAlOU4AtKfBuC8pSP8AKoJNvOa3cTka5jCOeq5fBo3MlkaeWleqJcy7+f3pWCEoAbSB8JIGsqP4txakdjIo8MI4zqR7dU7MFNLjDLKO6Dz5gbadEB2rXiWmwWWiQRKnAAoJHlz68Kv4fhow3O6iT8v7VHFMbK5/ZtsNHPUX/S82eWpRKlElRuSeNdK9VxqTXse/oxTcj4vCDy1Wn5UJG52FvUJonZHhw5EFeqJUkJi2+/vtXjNSbXtyCXWkjTunMVpV8K2EKA6pgT5xIrvTjtMEK6ArzsRLMeR1JHutbg0tKEklMXkiRbyvXmTJJFI01dEWuvN2lFoF3p7rw/PsIWsS8g7havkTIPyNe+BBFheQIINFBqooKxKIAPP8jFRRVpTeoopIavUUVgYE71FFwNxNRRTZTJvymgGhQlNsNcQYMdKvGqrRRAI0gGOI4bz9aTsgXWQmzGl8ltISRpmeAsJ4TUc3vAgBQEnRL3X9tKZPAbeYqsNzara6XswANUVlrjqHBYeK0G/p70zotEkWKc1xPI+qtewxCiFSDO02FWgWsjjrooFKQZ5czb61HNBCgKuTi1xv8jWUxs5hW53cissykFaQSACQCTwqxKty52KbcSND4nf/AKcDpN5jqAawy8Rjjdle1w9Pz5LfFw6SRuZjmn11+mnqkeI7EYxJMISsc0LB9t56VezFQv8AhcPdZ34aZhpzD7JajAwIUdKuKSLjzE1pAVC2/YbBhLS1C5UqCYiyQIHzJrj8YeWsa0cyuxwVoMjnHkNPVapDXhUecAfOT7D3rjx92J7/ACaPqfkF2ZX5pmMHK3Hyqh8yqUQVFIvpgHzIB533vT4jD9lAx5OruSrgxplmfGBo3min2biNikEDlcgj/t3oYuUObG4aDLVdKP8AKTBtMbpGnU5rvrY/hIO0mZnDKbOiUqQSb8Ukg787bV0sFg4cTAHEURdkc1gxePnw+IcGmwaoHku9ns7TiAVJlCgYjY+28/kaz4zBHDU+Mmvp6ha8FxAYm45QL+R9Cqe0PZZGIlbQCH42+6v0A8KvY9KuwnEc5DJN+R6+ayY3h2S5ItuY6eSwjOGKH25OlSVoBEREETPyrukUFw7XteCQUpKQlskyAT1v4rfu1fP8UQ6UmyADt6r1wcHBriTsNv4WYzhCG8dhkrMqLa0mOptHvXocEXy4B2Uf+qv881ysTKwY1r+Wn59FpjhEJSoC5IMeIiPcg15vtXuIJ2Hguz2jnOFryTtqsfb3woXCQn/UAL+1e8w+kTR4BeTnIdK4jqfqs/FXKpXoClAAAmNrczO9QWorW8Er7xA9zRyoWiE4YDaT1NHQKKBw08R7/pUUXFYPkR8/7UKCih9mIO/vRpREMKKeE+o/WmBpCkSMWeKT7frTZkKXDiv6TQzKUqklMKJC9RiDHzn2+VBNd3a607pUFDVIMiQaKVMMzzYOq16YJACrcRx+lHMgBSA7xHIULCKh/L5+9TRRJFVUnTbKu0DrCpSdSfwk29OVVzRMmbleLCshmfE7Mw0Vtsg7Vtvq0KGhXI8fI8fKK4mK4Tlbmhs+H9rs4fi5JyygDxH2THtF2a+0pC29Id/ESAFjqeY50eH8TDbinNVsT9D4qrHYIO/yQjfcD6hG5PlfcNJbmSJk8yTJjp+lYeJYxs8nc2HzW7h+HMEZzblG4pxKEFRMJQmVHzv/AGpnxySNhw7RuM3vufQfVVtnjY+WZx1By+33KT5f2gwigV94E61Emd5PThW7GYOeeVra7jRvYvx06nlyWLC4uKGNzv3E/wCvRPlYlvSFladISBM8BJ/M1yZsPiXvEQYe6K99d9ua2sxMLQXlw1N/xt6LAdus7beKENnUETKvOLDpavS8Mwr8NDledSbrouNjcQ2aTM0f2sZhcWtpepBgj36HmK2kAiiswJBsLdZD2xS4UodGlRsDwPkeB8/nXExPC2nvQ6Hpy/pdnD8Ue3SXUdef9p7nmVpxTa9KUqfCZQoABRg8TxsTvyocPnnZKI57og1fUeKmPhgdH2kNWCLrx8EQyVo6mBPnF65mLMcsziNrXZwkdYdjX7gJZmuW4l1/DutD4SQ4ZHw69XEzxNdrhr42wZSRuVxOKxH9RbAaock6ZK7Dl9K83Jk1IXfpobrusB26wM4t1wzp8CVED72nnztXr8K4CJjSdcoXkJ2/5HEbWUiZaANkepvWuwqKRiTa8+lDMjSioDkflQzKUux19qmZSlyOtHMpS4UnmKmZSl8WvKhmUpRLfl7UcylLndVLClLndH8NG0F8Wj+xRtBd0nrRtRcjz+dSwpS7q6n51EF9qoqJIqq0y4aiik2qDPKgotjkvb5xkJSsa0Djx/v7VzsVw3D4glzhTuo/KWmLFSxaA6dFv2O1+CUyXe8SCBOmbk8gK88ODYoThhosv4vDy3v8tdD/AJEZL59F5bmvad55tbRgIW4VnmZJIHlf2r14iaH5+dV6Lj5zly+N+qz5qxBFMvHTBUY5T+VRRWLxA4CnzJaQyjSor5EkwBPlSVqmtbvsfnXcNFt0aBOqVHeff06Vgx+EfiWgNdXhyK24LEtw5Jc2/Hmny+0+HAnWK5Y4PNerh8/sumeLRVo0/L7qGD7UsKN5HmCP1oycGd+149R/tIOLXu32P+lo8sx7bqQUkX2v+/7Vy8TgJopAw6g8+StjxbZWlw5cuaUZpmmEd1JcQk7yQAFBXMEcfnNd2BmNjeC+QEbEeHhpuua92Gc05WEHkfwrBaP6FR510DLXNZgzwUg1/Sv5UvblN2QXIH9Xyqdqp2a+lPM/Kj2qGRcKU/iFHtCpkCkG08xUzlTIF8GU8x7UM7uimUKX2dNDtHKZAo/ZByo9oVMigcP0phIlyLpw1HtFMirOH6mnD0pYvu4P4jTZ0MqipB504clLVWWzz9qOZLSRLQeRqKKOnoflUUXQjoflQcopdx0pcpR0Vf2b9xRyoIjulHZKvkaZBVONkcD8qiKm2yo2CSfSiBaCIGAV94hPuabKpasQyhP3VL87D2oEBQFXJfVslISOgilITWvu6JPiM0p0RRTLHIVWX0mDUUlMbg/Kqi9WBqMw2MCLBSkzvuKodn5K0ZeauS43wI/fnVDhJzVoLFYkJNxFVkuTgBSlNLqjouTU1UXQOtSypouKYSeXyFTMVKCgrDI5J+Qpg9yGUKo4NB+6KftHDmlyNUTgEcvc0e2eh2bVH7CnaT86Imch2YXFYCNlq+dN2x6IdmFw4VX4z8qIl8EOz8VH7Ov8Q+VN2o6IZCqlMOc0/v0qwSjokLCqFMOjgn51cJWKsscqylz8A+Yp87UuUr//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http://static.tvtropes.org/pmwiki/pub/images/Jak_II_14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07407"/>
            <a:ext cx="2640874" cy="226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5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pic>
        <p:nvPicPr>
          <p:cNvPr id="5122" name="Picture 2" descr="http://media1.gameinformer.com/imagefeed/screenshots/JakandDaxterCollection/6375415243_bd5dabcb0d_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6" y="1652631"/>
            <a:ext cx="9253988" cy="520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4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Menu</a:t>
            </a:r>
            <a:endParaRPr lang="en-US" dirty="0"/>
          </a:p>
        </p:txBody>
      </p:sp>
      <p:sp>
        <p:nvSpPr>
          <p:cNvPr id="3" name="Content Placeholder 2"/>
          <p:cNvSpPr>
            <a:spLocks noGrp="1"/>
          </p:cNvSpPr>
          <p:nvPr>
            <p:ph idx="1"/>
          </p:nvPr>
        </p:nvSpPr>
        <p:spPr>
          <a:xfrm>
            <a:off x="990600" y="5791200"/>
            <a:ext cx="6629400" cy="792163"/>
          </a:xfrm>
        </p:spPr>
        <p:txBody>
          <a:bodyPr/>
          <a:lstStyle/>
          <a:p>
            <a:pPr marL="0" indent="0">
              <a:buNone/>
            </a:pPr>
            <a:r>
              <a:rPr lang="en-US" dirty="0" smtClean="0"/>
              <a:t>Unfortunately, best picture I could find</a:t>
            </a:r>
            <a:endParaRPr lang="en-US" dirty="0"/>
          </a:p>
        </p:txBody>
      </p:sp>
      <p:pic>
        <p:nvPicPr>
          <p:cNvPr id="6146" name="Picture 2" descr="http://i.ytimg.com/vi/-sCrJtPftZI/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3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normAutofit lnSpcReduction="10000"/>
          </a:bodyPr>
          <a:lstStyle/>
          <a:p>
            <a:r>
              <a:rPr lang="en-US" dirty="0" smtClean="0"/>
              <a:t>A few mini-games kept a scoring system to pass, but throughout the game, the only “score” kept was amount of Metal Head skulls and </a:t>
            </a:r>
            <a:r>
              <a:rPr lang="en-US" dirty="0" err="1" smtClean="0"/>
              <a:t>Precurser</a:t>
            </a:r>
            <a:r>
              <a:rPr lang="en-US" dirty="0" smtClean="0"/>
              <a:t> orbs collected.</a:t>
            </a:r>
          </a:p>
          <a:p>
            <a:r>
              <a:rPr lang="en-US" dirty="0" smtClean="0"/>
              <a:t>Metal Head skulls could be given to a talking </a:t>
            </a:r>
            <a:r>
              <a:rPr lang="en-US" dirty="0" err="1" smtClean="0"/>
              <a:t>Precurser</a:t>
            </a:r>
            <a:r>
              <a:rPr lang="en-US" dirty="0" smtClean="0"/>
              <a:t> idol for additional Dark </a:t>
            </a:r>
            <a:r>
              <a:rPr lang="en-US" dirty="0" err="1" smtClean="0"/>
              <a:t>Jak</a:t>
            </a:r>
            <a:r>
              <a:rPr lang="en-US" dirty="0" smtClean="0"/>
              <a:t> powers.</a:t>
            </a:r>
          </a:p>
          <a:p>
            <a:r>
              <a:rPr lang="en-US" dirty="0" err="1" smtClean="0"/>
              <a:t>Precurser</a:t>
            </a:r>
            <a:r>
              <a:rPr lang="en-US" dirty="0" smtClean="0"/>
              <a:t> orbs could be exchanged in the menu for </a:t>
            </a:r>
            <a:r>
              <a:rPr lang="en-US" dirty="0" smtClean="0"/>
              <a:t>“special features” </a:t>
            </a:r>
            <a:r>
              <a:rPr lang="en-US" dirty="0" smtClean="0"/>
              <a:t>such as “large head world” and “mirror world”</a:t>
            </a:r>
            <a:endParaRPr lang="en-US" dirty="0"/>
          </a:p>
        </p:txBody>
      </p:sp>
    </p:spTree>
    <p:extLst>
      <p:ext uri="{BB962C8B-B14F-4D97-AF65-F5344CB8AC3E}">
        <p14:creationId xmlns:p14="http://schemas.microsoft.com/office/powerpoint/2010/main" val="4019432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Artwork</a:t>
            </a:r>
            <a:endParaRPr lang="en-US" dirty="0"/>
          </a:p>
        </p:txBody>
      </p:sp>
      <p:sp>
        <p:nvSpPr>
          <p:cNvPr id="3" name="Content Placeholder 2"/>
          <p:cNvSpPr>
            <a:spLocks noGrp="1"/>
          </p:cNvSpPr>
          <p:nvPr>
            <p:ph idx="1"/>
          </p:nvPr>
        </p:nvSpPr>
        <p:spPr>
          <a:xfrm>
            <a:off x="457200" y="1600200"/>
            <a:ext cx="4038600" cy="4525963"/>
          </a:xfrm>
        </p:spPr>
        <p:txBody>
          <a:bodyPr>
            <a:normAutofit fontScale="55000" lnSpcReduction="20000"/>
          </a:bodyPr>
          <a:lstStyle/>
          <a:p>
            <a:r>
              <a:rPr lang="en-US" dirty="0" err="1" smtClean="0"/>
              <a:t>Jak</a:t>
            </a:r>
            <a:r>
              <a:rPr lang="en-US" dirty="0" smtClean="0"/>
              <a:t> II was a beautiful game at release. Even today, it doesn’t look half bad.</a:t>
            </a:r>
          </a:p>
          <a:p>
            <a:r>
              <a:rPr lang="en-US" dirty="0" smtClean="0"/>
              <a:t>The amount of detail put in every corner and crevice of the city and surrounding areas is amazing. The developers didn’t slack anywhere or cut corners, even in parts of the city where you will only walk by once or twice.</a:t>
            </a:r>
          </a:p>
          <a:p>
            <a:r>
              <a:rPr lang="en-US" dirty="0" smtClean="0"/>
              <a:t>The forest is most beautiful of all. A sharp contrast from the violent and dark city. It’s just so tranquil aside from the occasional Metal Head. So much to the point where when the </a:t>
            </a:r>
            <a:r>
              <a:rPr lang="en-US" dirty="0" err="1" smtClean="0"/>
              <a:t>Krimzon</a:t>
            </a:r>
            <a:r>
              <a:rPr lang="en-US" dirty="0" smtClean="0"/>
              <a:t> Guard invades, I, as a player, felt morally obligated to defend the peace and tranquility of that forest.</a:t>
            </a:r>
            <a:endParaRPr lang="en-US" dirty="0"/>
          </a:p>
        </p:txBody>
      </p:sp>
      <p:pic>
        <p:nvPicPr>
          <p:cNvPr id="7170" name="Picture 2" descr="http://img4.wikia.nocookie.net/__cb20090420211256/jakanddaxter/images/7/78/Mountain_Tem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1086" y="1305187"/>
            <a:ext cx="36068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g4.wikia.nocookie.net/__cb20090420211752/jakanddaxter/images/d/dd/Industrial_Sec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286" y="4060621"/>
            <a:ext cx="37084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5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and Sound</a:t>
            </a:r>
            <a:endParaRPr lang="en-US" dirty="0"/>
          </a:p>
        </p:txBody>
      </p:sp>
      <p:sp>
        <p:nvSpPr>
          <p:cNvPr id="3" name="Content Placeholder 2"/>
          <p:cNvSpPr>
            <a:spLocks noGrp="1"/>
          </p:cNvSpPr>
          <p:nvPr>
            <p:ph idx="1"/>
          </p:nvPr>
        </p:nvSpPr>
        <p:spPr/>
        <p:txBody>
          <a:bodyPr>
            <a:normAutofit lnSpcReduction="10000"/>
          </a:bodyPr>
          <a:lstStyle/>
          <a:p>
            <a:r>
              <a:rPr lang="en-US" dirty="0" smtClean="0"/>
              <a:t>Music and sound didn’t stand out (except maybe the combat music), but it was good enough to get the job done.</a:t>
            </a:r>
          </a:p>
          <a:p>
            <a:r>
              <a:rPr lang="en-US" dirty="0" smtClean="0"/>
              <a:t>The combat music activated as soon as an enemy locked onto you. If an enemy sneaks up behind you, the music will activate and get you on your toes.</a:t>
            </a:r>
          </a:p>
          <a:p>
            <a:r>
              <a:rPr lang="en-US" dirty="0" smtClean="0"/>
              <a:t>Voice acting was superb and kept me immersed in the story.</a:t>
            </a:r>
            <a:endParaRPr lang="en-US" dirty="0"/>
          </a:p>
        </p:txBody>
      </p:sp>
    </p:spTree>
    <p:extLst>
      <p:ext uri="{BB962C8B-B14F-4D97-AF65-F5344CB8AC3E}">
        <p14:creationId xmlns:p14="http://schemas.microsoft.com/office/powerpoint/2010/main" val="361458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Information</a:t>
            </a:r>
            <a:endParaRPr lang="en-US" dirty="0"/>
          </a:p>
        </p:txBody>
      </p:sp>
      <p:sp>
        <p:nvSpPr>
          <p:cNvPr id="3" name="Content Placeholder 2"/>
          <p:cNvSpPr>
            <a:spLocks noGrp="1"/>
          </p:cNvSpPr>
          <p:nvPr>
            <p:ph idx="1"/>
          </p:nvPr>
        </p:nvSpPr>
        <p:spPr>
          <a:xfrm>
            <a:off x="457200" y="1600201"/>
            <a:ext cx="8229600" cy="2819400"/>
          </a:xfrm>
        </p:spPr>
        <p:txBody>
          <a:bodyPr>
            <a:normAutofit fontScale="92500"/>
          </a:bodyPr>
          <a:lstStyle/>
          <a:p>
            <a:r>
              <a:rPr lang="en-US" i="1" dirty="0" err="1" smtClean="0"/>
              <a:t>Jak</a:t>
            </a:r>
            <a:r>
              <a:rPr lang="en-US" i="1" dirty="0" smtClean="0"/>
              <a:t> II </a:t>
            </a:r>
            <a:r>
              <a:rPr lang="en-US" dirty="0" smtClean="0"/>
              <a:t>is a 3D platform game from Sony and developed by Naughty Dog.</a:t>
            </a:r>
          </a:p>
          <a:p>
            <a:r>
              <a:rPr lang="en-US" dirty="0" smtClean="0"/>
              <a:t>It was released in 2003 as a PS2 exclusive. Retail price at release was $50. Now, you can search online or at small game stores for $5-15.</a:t>
            </a:r>
            <a:endParaRPr lang="en-US" dirty="0"/>
          </a:p>
        </p:txBody>
      </p:sp>
      <p:pic>
        <p:nvPicPr>
          <p:cNvPr id="2050" name="Picture 2" descr="http://s.pro-gmedia.com/videogamer/media/images/pub/large/slim_ps2_playstatio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0300"/>
            <a:ext cx="3505200" cy="2557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1.wikia.nocookie.net/__cb20130827193010/althistory/images/9/93/Naighty_Dog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4572000"/>
            <a:ext cx="3274484" cy="16372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4/48/Sony_Computer_Entertainment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334167"/>
            <a:ext cx="164855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4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Features</a:t>
            </a:r>
            <a:endParaRPr lang="en-US" dirty="0"/>
          </a:p>
        </p:txBody>
      </p:sp>
      <p:sp>
        <p:nvSpPr>
          <p:cNvPr id="5" name="Text Placeholder 4"/>
          <p:cNvSpPr>
            <a:spLocks noGrp="1"/>
          </p:cNvSpPr>
          <p:nvPr>
            <p:ph type="body" idx="1"/>
          </p:nvPr>
        </p:nvSpPr>
        <p:spPr>
          <a:xfrm>
            <a:off x="457200" y="1992313"/>
            <a:ext cx="4040188" cy="639762"/>
          </a:xfrm>
        </p:spPr>
        <p:txBody>
          <a:bodyPr/>
          <a:lstStyle/>
          <a:p>
            <a:r>
              <a:rPr lang="en-US" dirty="0" smtClean="0"/>
              <a:t>Special Features</a:t>
            </a:r>
            <a:endParaRPr lang="en-US" dirty="0"/>
          </a:p>
        </p:txBody>
      </p:sp>
      <p:sp>
        <p:nvSpPr>
          <p:cNvPr id="3" name="Content Placeholder 2"/>
          <p:cNvSpPr>
            <a:spLocks noGrp="1"/>
          </p:cNvSpPr>
          <p:nvPr>
            <p:ph sz="half" idx="2"/>
          </p:nvPr>
        </p:nvSpPr>
        <p:spPr>
          <a:xfrm>
            <a:off x="457200" y="2632075"/>
            <a:ext cx="4040188" cy="3951288"/>
          </a:xfrm>
        </p:spPr>
        <p:txBody>
          <a:bodyPr>
            <a:normAutofit fontScale="70000" lnSpcReduction="20000"/>
          </a:bodyPr>
          <a:lstStyle/>
          <a:p>
            <a:pPr marL="0" indent="0">
              <a:buNone/>
            </a:pPr>
            <a:r>
              <a:rPr lang="en-US" dirty="0"/>
              <a:t>5 - Toggle </a:t>
            </a:r>
            <a:r>
              <a:rPr lang="en-US" dirty="0" err="1"/>
              <a:t>Jak's</a:t>
            </a:r>
            <a:r>
              <a:rPr lang="en-US" dirty="0"/>
              <a:t> Goatee</a:t>
            </a:r>
            <a:r>
              <a:rPr lang="en-US" dirty="0"/>
              <a:t/>
            </a:r>
            <a:br>
              <a:rPr lang="en-US" dirty="0"/>
            </a:br>
            <a:r>
              <a:rPr lang="en-US" dirty="0"/>
              <a:t>15 - Mirror World</a:t>
            </a:r>
            <a:r>
              <a:rPr lang="en-US" dirty="0"/>
              <a:t/>
            </a:r>
            <a:br>
              <a:rPr lang="en-US" dirty="0"/>
            </a:br>
            <a:r>
              <a:rPr lang="en-US" dirty="0"/>
              <a:t>30 - Big Head Mode</a:t>
            </a:r>
            <a:r>
              <a:rPr lang="en-US" dirty="0"/>
              <a:t/>
            </a:r>
            <a:br>
              <a:rPr lang="en-US" dirty="0"/>
            </a:br>
            <a:r>
              <a:rPr lang="en-US" dirty="0"/>
              <a:t>45 - Small Head Mode</a:t>
            </a:r>
            <a:r>
              <a:rPr lang="en-US" dirty="0"/>
              <a:t/>
            </a:r>
            <a:br>
              <a:rPr lang="en-US" dirty="0"/>
            </a:br>
            <a:r>
              <a:rPr lang="en-US" dirty="0"/>
              <a:t>55 - Scrap Book 1</a:t>
            </a:r>
            <a:r>
              <a:rPr lang="en-US" dirty="0"/>
              <a:t/>
            </a:r>
            <a:br>
              <a:rPr lang="en-US" dirty="0"/>
            </a:br>
            <a:r>
              <a:rPr lang="en-US" dirty="0"/>
              <a:t>65 - Scene Player Act 1</a:t>
            </a:r>
            <a:r>
              <a:rPr lang="en-US" dirty="0"/>
              <a:t/>
            </a:r>
            <a:br>
              <a:rPr lang="en-US" dirty="0"/>
            </a:br>
            <a:r>
              <a:rPr lang="en-US" dirty="0"/>
              <a:t>75 - Vulcan Fury Course</a:t>
            </a:r>
            <a:r>
              <a:rPr lang="en-US" dirty="0"/>
              <a:t/>
            </a:r>
            <a:br>
              <a:rPr lang="en-US" dirty="0"/>
            </a:br>
            <a:r>
              <a:rPr lang="en-US" dirty="0"/>
              <a:t>85 - Scrap Book 2</a:t>
            </a:r>
            <a:r>
              <a:rPr lang="en-US" dirty="0"/>
              <a:t/>
            </a:r>
            <a:br>
              <a:rPr lang="en-US" dirty="0"/>
            </a:br>
            <a:r>
              <a:rPr lang="en-US" dirty="0"/>
              <a:t>95 - Scene Player Act 2</a:t>
            </a:r>
            <a:r>
              <a:rPr lang="en-US" dirty="0"/>
              <a:t/>
            </a:r>
            <a:br>
              <a:rPr lang="en-US" dirty="0"/>
            </a:br>
            <a:r>
              <a:rPr lang="en-US" dirty="0"/>
              <a:t>105 - Peace Maker Gun Course</a:t>
            </a:r>
            <a:r>
              <a:rPr lang="en-US" dirty="0"/>
              <a:t/>
            </a:r>
            <a:br>
              <a:rPr lang="en-US" dirty="0"/>
            </a:br>
            <a:r>
              <a:rPr lang="en-US" dirty="0"/>
              <a:t>115 - Scrap Book 3</a:t>
            </a:r>
            <a:r>
              <a:rPr lang="en-US" dirty="0"/>
              <a:t/>
            </a:r>
            <a:br>
              <a:rPr lang="en-US" dirty="0"/>
            </a:br>
            <a:r>
              <a:rPr lang="en-US" dirty="0"/>
              <a:t>125 - Scene Player Act 3</a:t>
            </a:r>
            <a:r>
              <a:rPr lang="en-US" dirty="0"/>
              <a:t/>
            </a:r>
            <a:br>
              <a:rPr lang="en-US" dirty="0"/>
            </a:br>
            <a:r>
              <a:rPr lang="en-US" dirty="0"/>
              <a:t>135 - Reverse Races</a:t>
            </a:r>
            <a:r>
              <a:rPr lang="en-US" dirty="0"/>
              <a:t/>
            </a:r>
            <a:br>
              <a:rPr lang="en-US" dirty="0"/>
            </a:br>
            <a:r>
              <a:rPr lang="en-US" dirty="0"/>
              <a:t>145 - Level Select</a:t>
            </a:r>
            <a:r>
              <a:rPr lang="en-US" dirty="0"/>
              <a:t/>
            </a:r>
            <a:br>
              <a:rPr lang="en-US" dirty="0"/>
            </a:br>
            <a:r>
              <a:rPr lang="en-US" dirty="0"/>
              <a:t>155 - Unlimited Ammo</a:t>
            </a:r>
            <a:r>
              <a:rPr lang="en-US" dirty="0"/>
              <a:t/>
            </a:r>
            <a:br>
              <a:rPr lang="en-US" dirty="0"/>
            </a:br>
            <a:r>
              <a:rPr lang="en-US" dirty="0"/>
              <a:t>165 - Unlimited Dark </a:t>
            </a:r>
            <a:r>
              <a:rPr lang="en-US" dirty="0" err="1"/>
              <a:t>Jak</a:t>
            </a:r>
            <a:r>
              <a:rPr lang="en-US" dirty="0"/>
              <a:t/>
            </a:r>
            <a:br>
              <a:rPr lang="en-US" dirty="0"/>
            </a:br>
            <a:r>
              <a:rPr lang="en-US" dirty="0"/>
              <a:t>175 - Invulnerability</a:t>
            </a:r>
            <a:r>
              <a:rPr lang="en-US" dirty="0"/>
              <a:t/>
            </a:r>
            <a:br>
              <a:rPr lang="en-US" dirty="0"/>
            </a:br>
            <a:r>
              <a:rPr lang="en-US" dirty="0"/>
              <a:t>200 - Hero Mode</a:t>
            </a:r>
            <a:endParaRPr lang="en-US" dirty="0"/>
          </a:p>
        </p:txBody>
      </p:sp>
      <p:sp>
        <p:nvSpPr>
          <p:cNvPr id="8" name="Content Placeholder 2"/>
          <p:cNvSpPr txBox="1">
            <a:spLocks/>
          </p:cNvSpPr>
          <p:nvPr/>
        </p:nvSpPr>
        <p:spPr>
          <a:xfrm>
            <a:off x="391486" y="1219200"/>
            <a:ext cx="8305800" cy="762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en-US" dirty="0" err="1" smtClean="0"/>
              <a:t>Precurser</a:t>
            </a:r>
            <a:r>
              <a:rPr lang="en-US" dirty="0" smtClean="0"/>
              <a:t> orbs could be exchanged for extra features as well as cheats such as:</a:t>
            </a:r>
            <a:endParaRPr lang="en-US" dirty="0"/>
          </a:p>
        </p:txBody>
      </p:sp>
      <p:sp>
        <p:nvSpPr>
          <p:cNvPr id="9" name="TextBox 8"/>
          <p:cNvSpPr txBox="1"/>
          <p:nvPr/>
        </p:nvSpPr>
        <p:spPr>
          <a:xfrm>
            <a:off x="4114799" y="3048000"/>
            <a:ext cx="4932119" cy="369332"/>
          </a:xfrm>
          <a:prstGeom prst="rect">
            <a:avLst/>
          </a:prstGeom>
          <a:noFill/>
        </p:spPr>
        <p:txBody>
          <a:bodyPr wrap="none" rtlCol="0">
            <a:spAutoFit/>
          </a:bodyPr>
          <a:lstStyle/>
          <a:p>
            <a:r>
              <a:rPr lang="en-US" dirty="0"/>
              <a:t>http://www.youtube.com/watch?v=C2eNpVUoRNI</a:t>
            </a:r>
          </a:p>
        </p:txBody>
      </p:sp>
      <p:sp>
        <p:nvSpPr>
          <p:cNvPr id="10" name="TextBox 9"/>
          <p:cNvSpPr txBox="1"/>
          <p:nvPr/>
        </p:nvSpPr>
        <p:spPr>
          <a:xfrm>
            <a:off x="4114800" y="5717097"/>
            <a:ext cx="3715889" cy="369332"/>
          </a:xfrm>
          <a:prstGeom prst="rect">
            <a:avLst/>
          </a:prstGeom>
          <a:noFill/>
        </p:spPr>
        <p:txBody>
          <a:bodyPr wrap="none" rtlCol="0">
            <a:spAutoFit/>
          </a:bodyPr>
          <a:lstStyle/>
          <a:p>
            <a:r>
              <a:rPr lang="en-US" dirty="0"/>
              <a:t>http://youtu.be/uCzwoswg7BA?t=14s</a:t>
            </a:r>
          </a:p>
        </p:txBody>
      </p:sp>
      <p:cxnSp>
        <p:nvCxnSpPr>
          <p:cNvPr id="12" name="Straight Arrow Connector 11"/>
          <p:cNvCxnSpPr>
            <a:stCxn id="9" idx="1"/>
          </p:cNvCxnSpPr>
          <p:nvPr/>
        </p:nvCxnSpPr>
        <p:spPr>
          <a:xfrm flipH="1" flipV="1">
            <a:off x="2362200" y="3200400"/>
            <a:ext cx="1752599" cy="3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1"/>
          </p:cNvCxnSpPr>
          <p:nvPr/>
        </p:nvCxnSpPr>
        <p:spPr>
          <a:xfrm flipH="1">
            <a:off x="2743200" y="5901763"/>
            <a:ext cx="1371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667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 Good</a:t>
            </a:r>
            <a:endParaRPr lang="en-US" dirty="0"/>
          </a:p>
        </p:txBody>
      </p:sp>
      <p:sp>
        <p:nvSpPr>
          <p:cNvPr id="3" name="Text Placeholder 2"/>
          <p:cNvSpPr>
            <a:spLocks noGrp="1"/>
          </p:cNvSpPr>
          <p:nvPr>
            <p:ph idx="1"/>
          </p:nvPr>
        </p:nvSpPr>
        <p:spPr>
          <a:xfrm>
            <a:off x="457200" y="1600200"/>
            <a:ext cx="8229600" cy="4876800"/>
          </a:xfrm>
        </p:spPr>
        <p:txBody>
          <a:bodyPr>
            <a:normAutofit fontScale="70000" lnSpcReduction="20000"/>
          </a:bodyPr>
          <a:lstStyle/>
          <a:p>
            <a:r>
              <a:rPr lang="en-US" dirty="0" err="1" smtClean="0"/>
              <a:t>Jak</a:t>
            </a:r>
            <a:r>
              <a:rPr lang="en-US" dirty="0" smtClean="0"/>
              <a:t> II stayed true to the great platform style game that came before it while incorporating weapons, vehicles, and new experiences into the game.</a:t>
            </a:r>
          </a:p>
          <a:p>
            <a:r>
              <a:rPr lang="en-US" dirty="0" smtClean="0"/>
              <a:t>It properly used those elements above to add to the gameplay rather than take away from what originally made </a:t>
            </a:r>
            <a:r>
              <a:rPr lang="en-US" dirty="0" err="1" smtClean="0"/>
              <a:t>Jak</a:t>
            </a:r>
            <a:r>
              <a:rPr lang="en-US" dirty="0"/>
              <a:t> </a:t>
            </a:r>
            <a:r>
              <a:rPr lang="en-US" dirty="0" smtClean="0"/>
              <a:t>&amp; </a:t>
            </a:r>
            <a:r>
              <a:rPr lang="en-US" dirty="0" err="1" smtClean="0"/>
              <a:t>Daxter</a:t>
            </a:r>
            <a:r>
              <a:rPr lang="en-US" dirty="0" smtClean="0"/>
              <a:t> series good (platform style).</a:t>
            </a:r>
          </a:p>
          <a:p>
            <a:r>
              <a:rPr lang="en-US" dirty="0" smtClean="0"/>
              <a:t>The open world gave the player the freedom to accomplish the mission when he/she wanted to, and gave the player the choice of which mission to complete first.</a:t>
            </a:r>
          </a:p>
          <a:p>
            <a:r>
              <a:rPr lang="en-US" dirty="0" smtClean="0"/>
              <a:t>Giving </a:t>
            </a:r>
            <a:r>
              <a:rPr lang="en-US" dirty="0" err="1" smtClean="0"/>
              <a:t>Jak</a:t>
            </a:r>
            <a:r>
              <a:rPr lang="en-US" dirty="0" smtClean="0"/>
              <a:t> a voice (was a mute in the prequel) made his character more likeable and interesting.</a:t>
            </a:r>
          </a:p>
          <a:p>
            <a:r>
              <a:rPr lang="en-US" dirty="0" smtClean="0"/>
              <a:t>The Story overall was very immersive. Going from the innocent and bright </a:t>
            </a:r>
            <a:r>
              <a:rPr lang="en-US" dirty="0" err="1" smtClean="0"/>
              <a:t>Jak</a:t>
            </a:r>
            <a:r>
              <a:rPr lang="en-US" dirty="0"/>
              <a:t> </a:t>
            </a:r>
            <a:r>
              <a:rPr lang="en-US" dirty="0" smtClean="0"/>
              <a:t>&amp; </a:t>
            </a:r>
            <a:r>
              <a:rPr lang="en-US" dirty="0" err="1" smtClean="0"/>
              <a:t>Daxter</a:t>
            </a:r>
            <a:r>
              <a:rPr lang="en-US" dirty="0" smtClean="0"/>
              <a:t> to the corrupted, violent, dark </a:t>
            </a:r>
            <a:r>
              <a:rPr lang="en-US" dirty="0" err="1" smtClean="0"/>
              <a:t>Jak</a:t>
            </a:r>
            <a:r>
              <a:rPr lang="en-US" dirty="0" smtClean="0"/>
              <a:t> II was a shocker to the player, even more so when they discovered their old home in ruins. Personally, that impacted me greatly.</a:t>
            </a:r>
            <a:endParaRPr lang="en-US" dirty="0"/>
          </a:p>
        </p:txBody>
      </p:sp>
    </p:spTree>
    <p:extLst>
      <p:ext uri="{BB962C8B-B14F-4D97-AF65-F5344CB8AC3E}">
        <p14:creationId xmlns:p14="http://schemas.microsoft.com/office/powerpoint/2010/main" val="675219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The Bad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Areas were huge, and if you missed one switch, or overlooked a small path, you’ll end up searching the area a couple times over before you find what you need, and that was really time consuming.</a:t>
            </a:r>
          </a:p>
          <a:p>
            <a:r>
              <a:rPr lang="en-US" dirty="0" smtClean="0"/>
              <a:t>NPCs would repeat commands verbatim if you didn’t do it immediately and if you were stuck or fell off a platform just before the command was completed, you would have to listen to the NPC repeat the same command over and over and over.</a:t>
            </a:r>
          </a:p>
          <a:p>
            <a:r>
              <a:rPr lang="en-US" dirty="0" smtClean="0"/>
              <a:t>If you died during a major battle or boss battle, you would </a:t>
            </a:r>
            <a:r>
              <a:rPr lang="en-US" dirty="0" err="1" smtClean="0"/>
              <a:t>respawn</a:t>
            </a:r>
            <a:r>
              <a:rPr lang="en-US" dirty="0" smtClean="0"/>
              <a:t> at the last checkpoint without the ammo you just spent. Naughty Dog tried compensating by adding ammo crates near these tough spots, but there were usually not enough to compensate.</a:t>
            </a:r>
            <a:endParaRPr lang="en-US" dirty="0"/>
          </a:p>
        </p:txBody>
      </p:sp>
    </p:spTree>
    <p:extLst>
      <p:ext uri="{BB962C8B-B14F-4D97-AF65-F5344CB8AC3E}">
        <p14:creationId xmlns:p14="http://schemas.microsoft.com/office/powerpoint/2010/main" val="276283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Games</a:t>
            </a:r>
            <a:endParaRPr lang="en-US" dirty="0"/>
          </a:p>
        </p:txBody>
      </p:sp>
      <p:sp>
        <p:nvSpPr>
          <p:cNvPr id="3" name="Content Placeholder 2"/>
          <p:cNvSpPr>
            <a:spLocks noGrp="1"/>
          </p:cNvSpPr>
          <p:nvPr>
            <p:ph idx="1"/>
          </p:nvPr>
        </p:nvSpPr>
        <p:spPr/>
        <p:txBody>
          <a:bodyPr>
            <a:normAutofit fontScale="92500"/>
          </a:bodyPr>
          <a:lstStyle/>
          <a:p>
            <a:r>
              <a:rPr lang="en-US" dirty="0" smtClean="0"/>
              <a:t>Ratchet and Clank: Ratchet and Clank used a very similar gameplay system as it was a platform style game with an arsenal of weapons to use.</a:t>
            </a:r>
          </a:p>
          <a:p>
            <a:r>
              <a:rPr lang="en-US" dirty="0" smtClean="0"/>
              <a:t>What set </a:t>
            </a:r>
            <a:r>
              <a:rPr lang="en-US" dirty="0" err="1" smtClean="0"/>
              <a:t>Jak</a:t>
            </a:r>
            <a:r>
              <a:rPr lang="en-US" dirty="0" smtClean="0"/>
              <a:t> II apart was it’s immersive story with a more serious and dark tone. Though </a:t>
            </a:r>
            <a:r>
              <a:rPr lang="en-US" dirty="0" err="1" smtClean="0"/>
              <a:t>Daxter</a:t>
            </a:r>
            <a:r>
              <a:rPr lang="en-US" dirty="0" smtClean="0"/>
              <a:t> was there every step of the way to provide comic relief, all along the way a sense of realism was there as you were in the middle of a struggle against a tyrant and an army of monsters.</a:t>
            </a:r>
            <a:endParaRPr lang="en-US" dirty="0"/>
          </a:p>
        </p:txBody>
      </p:sp>
    </p:spTree>
    <p:extLst>
      <p:ext uri="{BB962C8B-B14F-4D97-AF65-F5344CB8AC3E}">
        <p14:creationId xmlns:p14="http://schemas.microsoft.com/office/powerpoint/2010/main" val="1923628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Audience</a:t>
            </a:r>
            <a:endParaRPr lang="en-US" dirty="0"/>
          </a:p>
        </p:txBody>
      </p:sp>
      <p:sp>
        <p:nvSpPr>
          <p:cNvPr id="3" name="Content Placeholder 2"/>
          <p:cNvSpPr>
            <a:spLocks noGrp="1"/>
          </p:cNvSpPr>
          <p:nvPr>
            <p:ph idx="1"/>
          </p:nvPr>
        </p:nvSpPr>
        <p:spPr/>
        <p:txBody>
          <a:bodyPr/>
          <a:lstStyle/>
          <a:p>
            <a:r>
              <a:rPr lang="en-US" dirty="0" smtClean="0"/>
              <a:t>The game was rated T for teen by the ESRB and I would agree for the most part. </a:t>
            </a:r>
            <a:r>
              <a:rPr lang="en-US" dirty="0" err="1" smtClean="0"/>
              <a:t>Jak</a:t>
            </a:r>
            <a:r>
              <a:rPr lang="en-US" dirty="0" smtClean="0"/>
              <a:t> II had violence (though no blood or gore), scantly clad characters, and mild language.</a:t>
            </a:r>
          </a:p>
          <a:p>
            <a:r>
              <a:rPr lang="en-US" dirty="0" smtClean="0"/>
              <a:t>Anyone from the teen age group all the way up to full grown adults can enjoy this game.</a:t>
            </a:r>
            <a:endParaRPr lang="en-US" dirty="0"/>
          </a:p>
        </p:txBody>
      </p:sp>
      <p:pic>
        <p:nvPicPr>
          <p:cNvPr id="1026" name="Picture 2" descr="http://firsttermbooks.wikispaces.com/file/view/md-t-for-teen.jpg/258553578/md-t-for-t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724400"/>
            <a:ext cx="1381125" cy="201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Bugs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you pull out a weapon on foot, crawl, put the gun away while continuously crawling, </a:t>
            </a:r>
            <a:r>
              <a:rPr lang="en-US" dirty="0" err="1" smtClean="0"/>
              <a:t>Jak</a:t>
            </a:r>
            <a:r>
              <a:rPr lang="en-US" dirty="0" smtClean="0"/>
              <a:t> will hold an invisible gun. If you stand up or stop crawling, the invisible gun will go away.</a:t>
            </a:r>
          </a:p>
          <a:p>
            <a:r>
              <a:rPr lang="en-US" dirty="0" smtClean="0"/>
              <a:t>Once or twice I would get stuck because I can’t find one enemy or a switch/button and spend a good half hour/hour trying to find it just to continue.</a:t>
            </a:r>
          </a:p>
          <a:p>
            <a:r>
              <a:rPr lang="en-US" dirty="0" smtClean="0"/>
              <a:t>Other than that, </a:t>
            </a:r>
            <a:r>
              <a:rPr lang="en-US" dirty="0" err="1" smtClean="0"/>
              <a:t>Jak</a:t>
            </a:r>
            <a:r>
              <a:rPr lang="en-US" dirty="0" smtClean="0"/>
              <a:t> II was an </a:t>
            </a:r>
            <a:r>
              <a:rPr lang="en-US" dirty="0" err="1" smtClean="0"/>
              <a:t>excellentlymade</a:t>
            </a:r>
            <a:r>
              <a:rPr lang="en-US" dirty="0" smtClean="0"/>
              <a:t> game.</a:t>
            </a:r>
            <a:endParaRPr lang="en-US" dirty="0"/>
          </a:p>
        </p:txBody>
      </p:sp>
    </p:spTree>
    <p:extLst>
      <p:ext uri="{BB962C8B-B14F-4D97-AF65-F5344CB8AC3E}">
        <p14:creationId xmlns:p14="http://schemas.microsoft.com/office/powerpoint/2010/main" val="615498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Jak</a:t>
            </a:r>
            <a:r>
              <a:rPr lang="en-US" dirty="0" smtClean="0"/>
              <a:t> II is a very immersive game with an immersive story and addictive gameplay and open world environment to enjoy.</a:t>
            </a:r>
          </a:p>
          <a:p>
            <a:r>
              <a:rPr lang="en-US" dirty="0" smtClean="0"/>
              <a:t>I would highly recommend this game to anyone with a PS2.</a:t>
            </a:r>
          </a:p>
          <a:p>
            <a:r>
              <a:rPr lang="en-US" dirty="0" smtClean="0"/>
              <a:t>If you don’t have a PS2, there are emulators you can find.</a:t>
            </a:r>
          </a:p>
          <a:p>
            <a:r>
              <a:rPr lang="en-US" dirty="0" smtClean="0"/>
              <a:t>I would highly recommend playing the prequel and sequel to </a:t>
            </a:r>
            <a:r>
              <a:rPr lang="en-US" dirty="0" err="1" smtClean="0"/>
              <a:t>Jak</a:t>
            </a:r>
            <a:r>
              <a:rPr lang="en-US" dirty="0" smtClean="0"/>
              <a:t> II in order. A complete HD version is available on the PS3.</a:t>
            </a:r>
            <a:endParaRPr lang="en-US" dirty="0"/>
          </a:p>
        </p:txBody>
      </p:sp>
    </p:spTree>
    <p:extLst>
      <p:ext uri="{BB962C8B-B14F-4D97-AF65-F5344CB8AC3E}">
        <p14:creationId xmlns:p14="http://schemas.microsoft.com/office/powerpoint/2010/main" val="90893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Minimum Requirements: </a:t>
            </a:r>
            <a:r>
              <a:rPr lang="en-US" dirty="0" err="1" smtClean="0"/>
              <a:t>Playstation</a:t>
            </a:r>
            <a:r>
              <a:rPr lang="en-US" dirty="0" smtClean="0"/>
              <a:t> 2 console, 1 </a:t>
            </a:r>
            <a:r>
              <a:rPr lang="en-US" dirty="0" err="1" smtClean="0"/>
              <a:t>Playstation</a:t>
            </a:r>
            <a:r>
              <a:rPr lang="en-US" dirty="0" smtClean="0"/>
              <a:t> controller.</a:t>
            </a:r>
          </a:p>
          <a:p>
            <a:r>
              <a:rPr lang="en-US" dirty="0" smtClean="0"/>
              <a:t>Actual </a:t>
            </a:r>
            <a:r>
              <a:rPr lang="en-US" dirty="0" err="1" smtClean="0"/>
              <a:t>Requirements:Playstation</a:t>
            </a:r>
            <a:r>
              <a:rPr lang="en-US" dirty="0" smtClean="0"/>
              <a:t> 2 console, 1 </a:t>
            </a:r>
            <a:r>
              <a:rPr lang="en-US" dirty="0" err="1" smtClean="0"/>
              <a:t>Playstation</a:t>
            </a:r>
            <a:r>
              <a:rPr lang="en-US" dirty="0" smtClean="0"/>
              <a:t> controller.</a:t>
            </a:r>
          </a:p>
          <a:p>
            <a:r>
              <a:rPr lang="en-US" dirty="0" smtClean="0"/>
              <a:t>Recommended: Unless you plan on playing for 10-12 hours straight, I’d suggest a memory card.</a:t>
            </a:r>
            <a:endParaRPr lang="en-US" dirty="0"/>
          </a:p>
        </p:txBody>
      </p:sp>
    </p:spTree>
    <p:extLst>
      <p:ext uri="{BB962C8B-B14F-4D97-AF65-F5344CB8AC3E}">
        <p14:creationId xmlns:p14="http://schemas.microsoft.com/office/powerpoint/2010/main" val="284012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Line</a:t>
            </a:r>
            <a:endParaRPr lang="en-US" dirty="0"/>
          </a:p>
        </p:txBody>
      </p:sp>
      <p:sp>
        <p:nvSpPr>
          <p:cNvPr id="3" name="Content Placeholder 2"/>
          <p:cNvSpPr>
            <a:spLocks noGrp="1"/>
          </p:cNvSpPr>
          <p:nvPr>
            <p:ph idx="1"/>
          </p:nvPr>
        </p:nvSpPr>
        <p:spPr/>
        <p:txBody>
          <a:bodyPr>
            <a:normAutofit/>
          </a:bodyPr>
          <a:lstStyle/>
          <a:p>
            <a:r>
              <a:rPr lang="en-US" i="1" dirty="0" err="1" smtClean="0"/>
              <a:t>Jak</a:t>
            </a:r>
            <a:r>
              <a:rPr lang="en-US" i="1" dirty="0" smtClean="0"/>
              <a:t> II </a:t>
            </a:r>
            <a:r>
              <a:rPr lang="en-US" dirty="0" smtClean="0"/>
              <a:t>picks up after the events in the prequel </a:t>
            </a:r>
            <a:r>
              <a:rPr lang="en-US" i="1" dirty="0" err="1" smtClean="0"/>
              <a:t>Jak</a:t>
            </a:r>
            <a:r>
              <a:rPr lang="en-US" i="1" dirty="0" smtClean="0"/>
              <a:t> &amp; </a:t>
            </a:r>
            <a:r>
              <a:rPr lang="en-US" i="1" dirty="0" err="1" smtClean="0"/>
              <a:t>Daxter</a:t>
            </a:r>
            <a:r>
              <a:rPr lang="en-US" i="1" dirty="0" smtClean="0"/>
              <a:t>: The Precursor Legacy</a:t>
            </a:r>
          </a:p>
          <a:p>
            <a:r>
              <a:rPr lang="en-US" dirty="0" smtClean="0"/>
              <a:t>After exploring their land more, they, </a:t>
            </a:r>
            <a:r>
              <a:rPr lang="en-US" dirty="0" err="1" smtClean="0"/>
              <a:t>Jak</a:t>
            </a:r>
            <a:r>
              <a:rPr lang="en-US" dirty="0" smtClean="0"/>
              <a:t>, </a:t>
            </a:r>
            <a:r>
              <a:rPr lang="en-US" dirty="0" err="1" smtClean="0"/>
              <a:t>Daxter</a:t>
            </a:r>
            <a:r>
              <a:rPr lang="en-US" dirty="0" smtClean="0"/>
              <a:t>, Samos, and </a:t>
            </a:r>
            <a:r>
              <a:rPr lang="en-US" dirty="0" err="1" smtClean="0"/>
              <a:t>Keira</a:t>
            </a:r>
            <a:r>
              <a:rPr lang="en-US" dirty="0" smtClean="0"/>
              <a:t>, find and put together a strange precursor machine that launches them into the distance future where a large city is in place of their tiny village and darkness and evil has fallen over the land. </a:t>
            </a:r>
            <a:endParaRPr lang="en-US" dirty="0"/>
          </a:p>
        </p:txBody>
      </p:sp>
    </p:spTree>
    <p:extLst>
      <p:ext uri="{BB962C8B-B14F-4D97-AF65-F5344CB8AC3E}">
        <p14:creationId xmlns:p14="http://schemas.microsoft.com/office/powerpoint/2010/main" val="351317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Immediately upon arrival, </a:t>
            </a:r>
            <a:r>
              <a:rPr lang="en-US" dirty="0" err="1" smtClean="0"/>
              <a:t>Jak</a:t>
            </a:r>
            <a:r>
              <a:rPr lang="en-US" dirty="0" smtClean="0"/>
              <a:t> is taken away as prisoner for two years for unknown reasons by the leader/dictator of the city, Baron </a:t>
            </a:r>
            <a:r>
              <a:rPr lang="en-US" dirty="0" err="1" smtClean="0"/>
              <a:t>Praxus</a:t>
            </a:r>
            <a:r>
              <a:rPr lang="en-US" dirty="0" smtClean="0"/>
              <a:t> and is subject to strange and painful tests with Dark Eco.</a:t>
            </a:r>
          </a:p>
          <a:p>
            <a:r>
              <a:rPr lang="en-US" dirty="0" smtClean="0"/>
              <a:t>With the help of </a:t>
            </a:r>
            <a:r>
              <a:rPr lang="en-US" dirty="0" err="1" smtClean="0"/>
              <a:t>Daxter</a:t>
            </a:r>
            <a:r>
              <a:rPr lang="en-US" dirty="0" smtClean="0"/>
              <a:t>, </a:t>
            </a:r>
            <a:r>
              <a:rPr lang="en-US" dirty="0" err="1" smtClean="0"/>
              <a:t>Jak</a:t>
            </a:r>
            <a:r>
              <a:rPr lang="en-US" dirty="0" smtClean="0"/>
              <a:t> escapes and together they work together to battle Baron </a:t>
            </a:r>
            <a:r>
              <a:rPr lang="en-US" dirty="0" err="1" smtClean="0"/>
              <a:t>Praxus</a:t>
            </a:r>
            <a:r>
              <a:rPr lang="en-US" dirty="0" smtClean="0"/>
              <a:t> and his </a:t>
            </a:r>
            <a:r>
              <a:rPr lang="en-US" dirty="0" err="1" smtClean="0"/>
              <a:t>oppresive</a:t>
            </a:r>
            <a:r>
              <a:rPr lang="en-US" dirty="0" smtClean="0"/>
              <a:t> forces, the much more threatening metal heads with the Underground, a resistance group against the Baron and Metal Heads alike, and maybe find a way home.</a:t>
            </a:r>
          </a:p>
          <a:p>
            <a:endParaRPr lang="en-US" dirty="0"/>
          </a:p>
        </p:txBody>
      </p:sp>
    </p:spTree>
    <p:extLst>
      <p:ext uri="{BB962C8B-B14F-4D97-AF65-F5344CB8AC3E}">
        <p14:creationId xmlns:p14="http://schemas.microsoft.com/office/powerpoint/2010/main" val="278821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Overview</a:t>
            </a:r>
            <a:endParaRPr lang="en-US" dirty="0"/>
          </a:p>
        </p:txBody>
      </p:sp>
      <p:sp>
        <p:nvSpPr>
          <p:cNvPr id="3" name="Content Placeholder 2"/>
          <p:cNvSpPr>
            <a:spLocks noGrp="1"/>
          </p:cNvSpPr>
          <p:nvPr>
            <p:ph idx="1"/>
          </p:nvPr>
        </p:nvSpPr>
        <p:spPr>
          <a:xfrm>
            <a:off x="457200" y="1600201"/>
            <a:ext cx="8229600" cy="4267199"/>
          </a:xfrm>
        </p:spPr>
        <p:txBody>
          <a:bodyPr>
            <a:normAutofit lnSpcReduction="10000"/>
          </a:bodyPr>
          <a:lstStyle/>
          <a:p>
            <a:r>
              <a:rPr lang="en-US" dirty="0" smtClean="0"/>
              <a:t>The game is focused around Haven City, a very large city with a slum, industrial, market, rich, palace, farm, water, and port districts. From the city you can also go into the sewer system as well as out side through air-lock doors to water pump station, mining quarry, </a:t>
            </a:r>
            <a:r>
              <a:rPr lang="en-US" dirty="0" err="1" smtClean="0"/>
              <a:t>precurser</a:t>
            </a:r>
            <a:r>
              <a:rPr lang="en-US" dirty="0" smtClean="0"/>
              <a:t> forest, and Old Haven City, all of which are in metal head territory. All of which is in an open world, non-linear environment.</a:t>
            </a:r>
          </a:p>
          <a:p>
            <a:endParaRPr lang="en-US" dirty="0"/>
          </a:p>
        </p:txBody>
      </p:sp>
    </p:spTree>
    <p:extLst>
      <p:ext uri="{BB962C8B-B14F-4D97-AF65-F5344CB8AC3E}">
        <p14:creationId xmlns:p14="http://schemas.microsoft.com/office/powerpoint/2010/main" val="379521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Overview (cont.)</a:t>
            </a:r>
            <a:endParaRPr lang="en-US" dirty="0"/>
          </a:p>
        </p:txBody>
      </p:sp>
      <p:pic>
        <p:nvPicPr>
          <p:cNvPr id="1028" name="Picture 4" descr="http://img4.wikia.nocookie.net/__cb20120211124535/jakanddaxter/images/c/cd/Haven_c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2791" y="1335705"/>
            <a:ext cx="3525042" cy="26437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g1.wikia.nocookie.net/__cb20110418132053/jakanddaxter/images/2/2d/Haven_City_map_from_Jak_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0180" y="1335705"/>
            <a:ext cx="4098280" cy="53285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1.wikia.nocookie.net/__cb20130724131543/jakanddaxter/images/archive/3/3b/20140602211325!Palace_mid_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4045533"/>
            <a:ext cx="3497024" cy="261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54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Overview (cont.)</a:t>
            </a:r>
          </a:p>
        </p:txBody>
      </p:sp>
      <p:sp>
        <p:nvSpPr>
          <p:cNvPr id="3" name="Content Placeholder 2"/>
          <p:cNvSpPr>
            <a:spLocks noGrp="1"/>
          </p:cNvSpPr>
          <p:nvPr>
            <p:ph idx="1"/>
          </p:nvPr>
        </p:nvSpPr>
        <p:spPr/>
        <p:txBody>
          <a:bodyPr>
            <a:normAutofit fontScale="92500"/>
          </a:bodyPr>
          <a:lstStyle/>
          <a:p>
            <a:r>
              <a:rPr lang="en-US" dirty="0" smtClean="0"/>
              <a:t>The player’s role is to control </a:t>
            </a:r>
            <a:r>
              <a:rPr lang="en-US" dirty="0" err="1" smtClean="0"/>
              <a:t>Jak</a:t>
            </a:r>
            <a:r>
              <a:rPr lang="en-US" dirty="0" smtClean="0"/>
              <a:t> and sometimes </a:t>
            </a:r>
            <a:r>
              <a:rPr lang="en-US" dirty="0" err="1" smtClean="0"/>
              <a:t>Daxter</a:t>
            </a:r>
            <a:r>
              <a:rPr lang="en-US" dirty="0" smtClean="0"/>
              <a:t> to defeat Baron </a:t>
            </a:r>
            <a:r>
              <a:rPr lang="en-US" dirty="0" err="1" smtClean="0"/>
              <a:t>Praxus</a:t>
            </a:r>
            <a:r>
              <a:rPr lang="en-US" dirty="0" smtClean="0"/>
              <a:t>’ forces, the Metal Heads, and recover ancient </a:t>
            </a:r>
            <a:r>
              <a:rPr lang="en-US" dirty="0" err="1" smtClean="0"/>
              <a:t>precurser</a:t>
            </a:r>
            <a:r>
              <a:rPr lang="en-US" dirty="0" smtClean="0"/>
              <a:t> artifacts.</a:t>
            </a:r>
          </a:p>
          <a:p>
            <a:r>
              <a:rPr lang="en-US" dirty="0" smtClean="0"/>
              <a:t>The goal of the game is to free the city from the Baron’s rule and Metal Head threat and return home.</a:t>
            </a:r>
          </a:p>
          <a:p>
            <a:r>
              <a:rPr lang="en-US" dirty="0" smtClean="0"/>
              <a:t>You control </a:t>
            </a:r>
            <a:r>
              <a:rPr lang="en-US" dirty="0" err="1" smtClean="0"/>
              <a:t>Jak</a:t>
            </a:r>
            <a:r>
              <a:rPr lang="en-US" dirty="0" smtClean="0"/>
              <a:t> to negotiate obstacles and paths, fight/shoot enemies, race, and play mini-games to reach your objectives.</a:t>
            </a:r>
            <a:endParaRPr lang="en-US" dirty="0"/>
          </a:p>
        </p:txBody>
      </p:sp>
    </p:spTree>
    <p:extLst>
      <p:ext uri="{BB962C8B-B14F-4D97-AF65-F5344CB8AC3E}">
        <p14:creationId xmlns:p14="http://schemas.microsoft.com/office/powerpoint/2010/main" val="2919283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Gameplay</a:t>
            </a:r>
            <a:endParaRPr lang="en-US" dirty="0"/>
          </a:p>
        </p:txBody>
      </p:sp>
      <p:sp>
        <p:nvSpPr>
          <p:cNvPr id="3" name="Content Placeholder 2"/>
          <p:cNvSpPr>
            <a:spLocks noGrp="1"/>
          </p:cNvSpPr>
          <p:nvPr>
            <p:ph idx="1"/>
          </p:nvPr>
        </p:nvSpPr>
        <p:spPr>
          <a:xfrm>
            <a:off x="228600" y="1600200"/>
            <a:ext cx="4419600" cy="4876800"/>
          </a:xfrm>
        </p:spPr>
        <p:txBody>
          <a:bodyPr>
            <a:normAutofit fontScale="70000" lnSpcReduction="20000"/>
          </a:bodyPr>
          <a:lstStyle/>
          <a:p>
            <a:r>
              <a:rPr lang="en-US" dirty="0" err="1" smtClean="0"/>
              <a:t>Jak</a:t>
            </a:r>
            <a:r>
              <a:rPr lang="en-US" dirty="0" smtClean="0"/>
              <a:t> II adds additional gameplay features from its predecessor by adding weapons and vehicles.</a:t>
            </a:r>
          </a:p>
          <a:p>
            <a:r>
              <a:rPr lang="en-US" dirty="0" err="1" smtClean="0"/>
              <a:t>Jak</a:t>
            </a:r>
            <a:r>
              <a:rPr lang="en-US" dirty="0" smtClean="0"/>
              <a:t> is very mobile character, able to double jump, high jump, and roll jump as well as grab onto certain poles and ledges to maneuver across treacherous terrain as a platform styled game should allow.</a:t>
            </a:r>
          </a:p>
          <a:p>
            <a:r>
              <a:rPr lang="en-US" dirty="0" smtClean="0"/>
              <a:t>Later, </a:t>
            </a:r>
            <a:r>
              <a:rPr lang="en-US" dirty="0" err="1" smtClean="0"/>
              <a:t>Jak</a:t>
            </a:r>
            <a:r>
              <a:rPr lang="en-US" dirty="0" smtClean="0"/>
              <a:t> receives a hover board, which allows him to hover across any terrain and grind across ledges, rails, and logs normally difficult to cross by foot or hovering.</a:t>
            </a:r>
          </a:p>
          <a:p>
            <a:endParaRPr lang="en-US" dirty="0"/>
          </a:p>
        </p:txBody>
      </p:sp>
      <p:pic>
        <p:nvPicPr>
          <p:cNvPr id="1026" name="Picture 2" descr="http://ps2media.ign.com/ps2/image/jakII_081503_1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62929"/>
            <a:ext cx="3102414" cy="2326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amesretrospect.com/wp-content/uploads/2012/09/Jak-2-Jet-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147" y="4315185"/>
            <a:ext cx="3073720" cy="230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283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1706</Words>
  <Application>Microsoft Office PowerPoint</Application>
  <PresentationFormat>On-screen Show (4:3)</PresentationFormat>
  <Paragraphs>86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Basic Information</vt:lpstr>
      <vt:lpstr>Requirements</vt:lpstr>
      <vt:lpstr>Story Line</vt:lpstr>
      <vt:lpstr>Story (cont.)</vt:lpstr>
      <vt:lpstr>Quick Overview</vt:lpstr>
      <vt:lpstr>Quick Overview (cont.)</vt:lpstr>
      <vt:lpstr>Quick Overview (cont.)</vt:lpstr>
      <vt:lpstr>Gameplay</vt:lpstr>
      <vt:lpstr>Hand Combat</vt:lpstr>
      <vt:lpstr>Dark Jak Hand Combat</vt:lpstr>
      <vt:lpstr>Weapons</vt:lpstr>
      <vt:lpstr>Weapons (cont.)</vt:lpstr>
      <vt:lpstr>Vehicles and Vehicle Combat</vt:lpstr>
      <vt:lpstr>User Interface</vt:lpstr>
      <vt:lpstr>Menu</vt:lpstr>
      <vt:lpstr>Scoring</vt:lpstr>
      <vt:lpstr>Artwork</vt:lpstr>
      <vt:lpstr>Music and Sound</vt:lpstr>
      <vt:lpstr>Special Features</vt:lpstr>
      <vt:lpstr>Review: The Good</vt:lpstr>
      <vt:lpstr>Review: The Bad</vt:lpstr>
      <vt:lpstr>Similar Games</vt:lpstr>
      <vt:lpstr>Intended Audience</vt:lpstr>
      <vt:lpstr>Design Bugs</vt:lpstr>
      <vt:lpstr>Summary</vt:lpstr>
    </vt:vector>
  </TitlesOfParts>
  <Company>University of Michigan-Dearborn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CIS</dc:creator>
  <cp:lastModifiedBy>CIS</cp:lastModifiedBy>
  <cp:revision>28</cp:revision>
  <dcterms:created xsi:type="dcterms:W3CDTF">2014-09-24T20:03:18Z</dcterms:created>
  <dcterms:modified xsi:type="dcterms:W3CDTF">2014-09-26T00:16:32Z</dcterms:modified>
</cp:coreProperties>
</file>