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6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76305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de_Runner" TargetMode="External"/><Relationship Id="rId4" Type="http://schemas.openxmlformats.org/officeDocument/2006/relationships/hyperlink" Target="http://en.wikipedia.org/wiki/Solda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thewayoftheninja.org/nv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 Game - v2.0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Alfred Kishek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Special Features/Game Components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200" dirty="0"/>
              <a:t>Hazards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Rocket Turrets 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Homing Missiles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Laser Drones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Target you for a few seconds, then fire a straight laser path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Zap Drones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Once they spot you they chase you in a straight path. If they catch you, you will die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Thwumps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Square blocks that accelerate towards you once spotted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Chain Guns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Fires a stream of inaccurate bullets at the target ninja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Stationary Mines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200" dirty="0"/>
              <a:t>Land mines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 dirty="0"/>
              <a:t>Falling! </a:t>
            </a:r>
          </a:p>
          <a:p>
            <a:pPr marL="9144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Additional Features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 Overclock mode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change the speed of your game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Same color as the environment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Same color as background rendering you practically invisible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/>
              <a:t>Customizable RGB colors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950" y="4340375"/>
            <a:ext cx="8116099" cy="66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Configurable Settings and Features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You can remap keys!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Co-op mode and player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themes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 game manual - just a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small tutorial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198" y="1419450"/>
            <a:ext cx="2625400" cy="354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Bugs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game overall is very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smooth. But every game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has bugs!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One of the most addicting features is how smooth the game-flow is and it is generally towards the players advantage. 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7250" y="1460500"/>
            <a:ext cx="3449549" cy="162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997500" y="2064450"/>
            <a:ext cx="7148999" cy="10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/>
              <a:t>Game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good?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Very low latency for controls; everything is very responsive. </a:t>
            </a:r>
          </a:p>
          <a:p>
            <a:pPr marL="457200" indent="-457200" rtl="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It becomes extremely difficult and frustrating as you progress through the levels. </a:t>
            </a:r>
          </a:p>
          <a:p>
            <a:pPr marL="457200" indent="-457200" rtl="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Sense of strategy and control of your outcome.</a:t>
            </a:r>
          </a:p>
          <a:p>
            <a:pPr marL="457200" indent="-457200" rtl="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You want to become the best ninja ever! </a:t>
            </a:r>
          </a:p>
          <a:p>
            <a:pPr marL="457200" indent="-457200" rtl="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Dynamic elements that change your environment.</a:t>
            </a:r>
          </a:p>
          <a:p>
            <a:pPr marL="457200" indent="-457200">
              <a:spcBef>
                <a:spcPts val="0"/>
              </a:spcBef>
              <a:buFont typeface="Arial"/>
              <a:buChar char="•"/>
            </a:pPr>
            <a:r>
              <a:rPr lang="en" sz="2600" dirty="0"/>
              <a:t>Meaningful Decisions - Should you collect coins?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Dynamic features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Gold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Adds time to the clock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Launch pads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propel the ninja at greater speeds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Bounce Blocks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Bounces you higher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One way platforms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Allows you to go in one direction, but not the other.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bad? 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Story line is very plain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Becomes way too challenging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Old, graphics could be improved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Not enough change in the earlier levels (becomes very redundant early on)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Lacks probability, every level is exactly the same every time you play it.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Similar Games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" sz="2000" dirty="0"/>
              <a:t>The game is inspired by: </a:t>
            </a:r>
          </a:p>
          <a:p>
            <a:pPr rtl="0">
              <a:spcBef>
                <a:spcPts val="0"/>
              </a:spcBef>
            </a:pPr>
            <a:r>
              <a:rPr lang="en" sz="2000" u="sng" dirty="0" smtClean="0">
                <a:solidFill>
                  <a:schemeClr val="hlink"/>
                </a:solidFill>
                <a:hlinkClick r:id="rId3"/>
              </a:rPr>
              <a:t>Lode </a:t>
            </a:r>
            <a:r>
              <a:rPr lang="en" sz="2000" u="sng" dirty="0">
                <a:solidFill>
                  <a:schemeClr val="hlink"/>
                </a:solidFill>
                <a:hlinkClick r:id="rId3"/>
              </a:rPr>
              <a:t>Runner</a:t>
            </a:r>
            <a:r>
              <a:rPr lang="en" sz="2000" dirty="0"/>
              <a:t> - old commodore 64 game</a:t>
            </a:r>
          </a:p>
          <a:p>
            <a:pPr rtl="0">
              <a:spcBef>
                <a:spcPts val="0"/>
              </a:spcBef>
            </a:pPr>
            <a:r>
              <a:rPr lang="en" sz="2000" u="sng" dirty="0">
                <a:solidFill>
                  <a:schemeClr val="hlink"/>
                </a:solidFill>
                <a:hlinkClick r:id="rId4"/>
              </a:rPr>
              <a:t>Soldat</a:t>
            </a:r>
            <a:r>
              <a:rPr lang="en" sz="2000" dirty="0"/>
              <a:t> - means soldier </a:t>
            </a:r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endParaRPr sz="2000" dirty="0"/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" sz="2000" dirty="0"/>
              <a:t>The concept is very general and not new as a platform game, however, it  is a very unique game and hard to compare to others.</a:t>
            </a:r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endParaRPr sz="2000" dirty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" sz="2000" dirty="0"/>
              <a:t>Better or worse: I would say both, as a platform game, it really tackled the ability to become dynamic and allows users to create their own maps!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997500" y="2064450"/>
            <a:ext cx="7148999" cy="10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Strengths and Weaknesses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Strengths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Very addictive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Dynamic Features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Outcome is controlled by the user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Weaknesses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Could use a storyline 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Poor visual design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79602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 it worth it?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 the price of $0.00, YES!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Possible Improvements: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More hazards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Visual design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Collectables &lt;Stars, etc..&gt;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Overall, I love it!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/>
              <a:t>A Ninja who navigates through different levels avoiding hazards, collecting tokens and eventually reaching the exit door for the level. 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/>
              <a:t>Player’s Role - You are the ninja! You need to get to the end before the time ends. 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/>
              <a:t>Audience - Everyone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600"/>
              <a:t>Can be used by casual gamers or experts!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600"/>
              <a:t>I played it in middle school. My roommate still plays it now.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 Game Basic Information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N is a freeware game released in 2005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Metanet Software - Independent game development company, founded in 2001 by Mare Sheppard and Raigan Burns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Based in Toronto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Type/Genre: Platform Game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Hardware Requirements/Actual Hardware Required: 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Flash game (Must have flash and a browser) 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No installation required! 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Additional Platforms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XBox, Nintendo DS, PSP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Story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600"/>
              <a:t>You have god-like speed, dexterity, jumping power and reflexes that are all the result of your “amazingly fast metabolism.” Sadly, your lifetime is 1.5 minutes</a:t>
            </a:r>
          </a:p>
          <a:p>
            <a:pPr rtl="0">
              <a:spcBef>
                <a:spcPts val="0"/>
              </a:spcBef>
              <a:buNone/>
            </a:pPr>
            <a:r>
              <a:rPr lang="en" sz="1600"/>
              <a:t>Like all ninjas, you crave gold and a natural propensity for exploration </a:t>
            </a:r>
          </a:p>
          <a:p>
            <a:pPr rtl="0">
              <a:spcBef>
                <a:spcPts val="0"/>
              </a:spcBef>
              <a:buNone/>
            </a:pPr>
            <a:r>
              <a:rPr lang="en" sz="1600"/>
              <a:t>N standing for “the way of the ninja” is a highly advanced system of spiritual, cognitive, and physical training.</a:t>
            </a:r>
          </a:p>
          <a:p>
            <a:pPr rtl="0">
              <a:spcBef>
                <a:spcPts val="0"/>
              </a:spcBef>
              <a:buNone/>
            </a:pPr>
            <a:r>
              <a:rPr lang="en" sz="1600"/>
              <a:t>The ninja needs to traverse a series of 5 rooms before the end of their episode. </a:t>
            </a:r>
          </a:p>
          <a:p>
            <a:pPr>
              <a:spcBef>
                <a:spcPts val="0"/>
              </a:spcBef>
              <a:buNone/>
            </a:pPr>
            <a:r>
              <a:rPr lang="en" sz="1600"/>
              <a:t>In accordance with the teachings of N, it is your profound hope that you will develop the skill and intelligence to necessary to achieve mastery of all 100 episodes.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997500" y="2064450"/>
            <a:ext cx="7148999" cy="10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User Interface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86800" cy="1347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Interface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0727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401100" y="426000"/>
            <a:ext cx="1262400" cy="49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Time</a:t>
            </a:r>
          </a:p>
        </p:txBody>
      </p:sp>
      <p:cxnSp>
        <p:nvCxnSpPr>
          <p:cNvPr id="68" name="Shape 68"/>
          <p:cNvCxnSpPr/>
          <p:nvPr/>
        </p:nvCxnSpPr>
        <p:spPr>
          <a:xfrm rot="10800000" flipH="1">
            <a:off x="908375" y="188649"/>
            <a:ext cx="518999" cy="389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9" name="Shape 69"/>
          <p:cNvSpPr txBox="1"/>
          <p:nvPr/>
        </p:nvSpPr>
        <p:spPr>
          <a:xfrm>
            <a:off x="3834025" y="426000"/>
            <a:ext cx="17930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Instructions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936625" y="526350"/>
            <a:ext cx="1085399" cy="29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Player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396725" y="1191500"/>
            <a:ext cx="849300" cy="3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Exit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Interface Overview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2D Game with over 500 maps!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Design Mistakes - Visually it could be improved by moving features around.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Time bar placement 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could be improved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Artwork is very simple and focused on creating difficult, yet achievable levels.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Controls are simple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Left, right, jump, suicide (K)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Sound and music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Helpful to have enabled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 dirty="0"/>
              <a:t>Addicting and rewarding when collecting coins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Game Play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/>
              <a:t>The objective of the game is to traverse through the platforms and reach the end of all 500 maps. 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/>
              <a:t>Scoring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600"/>
              <a:t>Time-based </a:t>
            </a:r>
          </a:p>
          <a:p>
            <a:pPr marL="914400" lvl="1" indent="-3937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600"/>
              <a:t>Gold tokens allow you to gain 2 seconds of time. Collecting tokens, however, takes time! </a:t>
            </a:r>
          </a:p>
          <a:p>
            <a:pPr marL="457200" lvl="0" indent="-3937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 u="sng">
                <a:solidFill>
                  <a:schemeClr val="hlink"/>
                </a:solidFill>
                <a:hlinkClick r:id="rId3"/>
              </a:rPr>
              <a:t>Demo</a:t>
            </a:r>
          </a:p>
          <a:p>
            <a:pPr lvl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812</Words>
  <Application>Microsoft Macintosh PowerPoint</Application>
  <PresentationFormat>On-screen Show (16:9)</PresentationFormat>
  <Paragraphs>128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modern</vt:lpstr>
      <vt:lpstr>N Game - v2.0</vt:lpstr>
      <vt:lpstr>PowerPoint Presentation</vt:lpstr>
      <vt:lpstr>Overview</vt:lpstr>
      <vt:lpstr>N Game Basic Information</vt:lpstr>
      <vt:lpstr>Story</vt:lpstr>
      <vt:lpstr>PowerPoint Presentation</vt:lpstr>
      <vt:lpstr>User Interface</vt:lpstr>
      <vt:lpstr>User Interface Overview</vt:lpstr>
      <vt:lpstr>Game Play</vt:lpstr>
      <vt:lpstr>Special Features/Game Components</vt:lpstr>
      <vt:lpstr>Additional Features</vt:lpstr>
      <vt:lpstr>Configurable Settings and Features</vt:lpstr>
      <vt:lpstr>Bugs</vt:lpstr>
      <vt:lpstr>PowerPoint Presentation</vt:lpstr>
      <vt:lpstr>What is good?</vt:lpstr>
      <vt:lpstr>Dynamic features</vt:lpstr>
      <vt:lpstr>What’s bad? </vt:lpstr>
      <vt:lpstr>Similar Games</vt:lpstr>
      <vt:lpstr>PowerPoint Presentation</vt:lpstr>
      <vt:lpstr>Strengths and Weaknesses</vt:lpstr>
      <vt:lpstr>Is it worth it?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Game - v2.0</dc:title>
  <cp:lastModifiedBy>Microsoft Office User</cp:lastModifiedBy>
  <cp:revision>1</cp:revision>
  <dcterms:modified xsi:type="dcterms:W3CDTF">2014-09-24T23:34:49Z</dcterms:modified>
</cp:coreProperties>
</file>