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6" r:id="rId11"/>
    <p:sldId id="265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70E0-89E0-4A93-9EAB-F38A8D0FB8A9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082B-4250-4D61-80D7-8A83857C5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27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70E0-89E0-4A93-9EAB-F38A8D0FB8A9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082B-4250-4D61-80D7-8A83857C5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212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70E0-89E0-4A93-9EAB-F38A8D0FB8A9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082B-4250-4D61-80D7-8A83857C5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795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70E0-89E0-4A93-9EAB-F38A8D0FB8A9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082B-4250-4D61-80D7-8A83857C5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96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70E0-89E0-4A93-9EAB-F38A8D0FB8A9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082B-4250-4D61-80D7-8A83857C5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53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70E0-89E0-4A93-9EAB-F38A8D0FB8A9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082B-4250-4D61-80D7-8A83857C5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13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70E0-89E0-4A93-9EAB-F38A8D0FB8A9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082B-4250-4D61-80D7-8A83857C5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14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70E0-89E0-4A93-9EAB-F38A8D0FB8A9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082B-4250-4D61-80D7-8A83857C5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99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70E0-89E0-4A93-9EAB-F38A8D0FB8A9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082B-4250-4D61-80D7-8A83857C5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986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70E0-89E0-4A93-9EAB-F38A8D0FB8A9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082B-4250-4D61-80D7-8A83857C5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874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70E0-89E0-4A93-9EAB-F38A8D0FB8A9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082B-4250-4D61-80D7-8A83857C5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6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670E0-89E0-4A93-9EAB-F38A8D0FB8A9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4082B-4250-4D61-80D7-8A83857C5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165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57800" y="5418965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Reviewed by Woo Kang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550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What is bad about the game?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Usually only one or two strongest “builds” and equipment settings</a:t>
            </a:r>
          </a:p>
          <a:p>
            <a:r>
              <a:rPr lang="en-US" sz="3600" dirty="0" smtClean="0"/>
              <a:t>Doesn’t require much skill to be competitive, just time</a:t>
            </a:r>
          </a:p>
          <a:p>
            <a:r>
              <a:rPr lang="en-US" sz="3600" dirty="0" smtClean="0"/>
              <a:t>PC game designed around consoles to maximize profit</a:t>
            </a:r>
          </a:p>
        </p:txBody>
      </p:sp>
    </p:spTree>
    <p:extLst>
      <p:ext uri="{BB962C8B-B14F-4D97-AF65-F5344CB8AC3E}">
        <p14:creationId xmlns:p14="http://schemas.microsoft.com/office/powerpoint/2010/main" val="592187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Most Similar Game to Diablo: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Path of Exile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209800"/>
            <a:ext cx="5906683" cy="3048000"/>
          </a:xfrm>
        </p:spPr>
      </p:pic>
    </p:spTree>
    <p:extLst>
      <p:ext uri="{BB962C8B-B14F-4D97-AF65-F5344CB8AC3E}">
        <p14:creationId xmlns:p14="http://schemas.microsoft.com/office/powerpoint/2010/main" val="3707589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Path of Exile skill tree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1402047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D3(</a:t>
            </a:r>
            <a:r>
              <a:rPr lang="en-US" dirty="0" err="1" smtClean="0"/>
              <a:t>RoS</a:t>
            </a:r>
            <a:r>
              <a:rPr lang="en-US" dirty="0" smtClean="0"/>
              <a:t>) vs </a:t>
            </a:r>
            <a:r>
              <a:rPr lang="en-US" dirty="0" err="1" smtClean="0"/>
              <a:t>PoE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D3 – more casual</a:t>
            </a:r>
          </a:p>
          <a:p>
            <a:r>
              <a:rPr lang="en-US" dirty="0" err="1" smtClean="0"/>
              <a:t>PoE</a:t>
            </a:r>
            <a:r>
              <a:rPr lang="en-US" dirty="0" smtClean="0"/>
              <a:t> – more variety/uniqueness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743912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853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Summary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Got Diablo 3? Reaper of Souls is worth buying</a:t>
            </a:r>
          </a:p>
          <a:p>
            <a:r>
              <a:rPr lang="en-US" dirty="0" smtClean="0"/>
              <a:t>Overall a fun, casual, monster killing, action RPG game</a:t>
            </a:r>
          </a:p>
          <a:p>
            <a:r>
              <a:rPr lang="en-US" dirty="0" smtClean="0"/>
              <a:t>Not enough variety in skill/item builds to keep trying out new things</a:t>
            </a:r>
          </a:p>
          <a:p>
            <a:r>
              <a:rPr lang="en-US" dirty="0" smtClean="0"/>
              <a:t>This game could improve if console devices weren’t a constraint</a:t>
            </a:r>
          </a:p>
        </p:txBody>
      </p:sp>
    </p:spTree>
    <p:extLst>
      <p:ext uri="{BB962C8B-B14F-4D97-AF65-F5344CB8AC3E}">
        <p14:creationId xmlns:p14="http://schemas.microsoft.com/office/powerpoint/2010/main" val="238573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Basic Information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Diablo 3 Reaper of Souls (expansion of D3)</a:t>
            </a:r>
          </a:p>
          <a:p>
            <a:r>
              <a:rPr lang="en-US" dirty="0" smtClean="0"/>
              <a:t>Action RPG</a:t>
            </a:r>
            <a:endParaRPr lang="en-US" dirty="0" smtClean="0"/>
          </a:p>
          <a:p>
            <a:r>
              <a:rPr lang="en-US" dirty="0" smtClean="0"/>
              <a:t>Blizzard Entertainment</a:t>
            </a:r>
          </a:p>
          <a:p>
            <a:r>
              <a:rPr lang="en-US" dirty="0" smtClean="0"/>
              <a:t>Price : $34.99(PC, </a:t>
            </a:r>
            <a:r>
              <a:rPr lang="en-US" dirty="0" smtClean="0"/>
              <a:t>additional to D3)</a:t>
            </a:r>
          </a:p>
          <a:p>
            <a:r>
              <a:rPr lang="en-US" dirty="0" smtClean="0"/>
              <a:t>Price : $39.99(Consoles, including D3) </a:t>
            </a:r>
          </a:p>
          <a:p>
            <a:r>
              <a:rPr lang="en-US" dirty="0" smtClean="0"/>
              <a:t>Can run on Xbox360, </a:t>
            </a:r>
            <a:r>
              <a:rPr lang="en-US" dirty="0" err="1" smtClean="0"/>
              <a:t>Playstation</a:t>
            </a:r>
            <a:r>
              <a:rPr lang="en-US" dirty="0" smtClean="0"/>
              <a:t> 3, Mac, and PC</a:t>
            </a:r>
          </a:p>
        </p:txBody>
      </p:sp>
    </p:spTree>
    <p:extLst>
      <p:ext uri="{BB962C8B-B14F-4D97-AF65-F5344CB8AC3E}">
        <p14:creationId xmlns:p14="http://schemas.microsoft.com/office/powerpoint/2010/main" val="1104304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Minimum Requirements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Windows XP, Vista, 7, 8</a:t>
            </a:r>
          </a:p>
          <a:p>
            <a:r>
              <a:rPr lang="en-US" dirty="0"/>
              <a:t>Intel® Pentium® D or AMD Athlon™ 64 </a:t>
            </a:r>
            <a:r>
              <a:rPr lang="en-US" dirty="0" smtClean="0"/>
              <a:t>X2</a:t>
            </a:r>
          </a:p>
          <a:p>
            <a:r>
              <a:rPr lang="en-US" dirty="0"/>
              <a:t>NVIDIA® GeForce® 7800GT or ATI Radeon™ X1950 </a:t>
            </a:r>
            <a:r>
              <a:rPr lang="en-US" dirty="0" smtClean="0"/>
              <a:t>Pro</a:t>
            </a:r>
          </a:p>
          <a:p>
            <a:r>
              <a:rPr lang="en-US" dirty="0"/>
              <a:t>2 GB </a:t>
            </a:r>
            <a:r>
              <a:rPr lang="en-US" dirty="0" smtClean="0"/>
              <a:t>RAM</a:t>
            </a:r>
          </a:p>
          <a:p>
            <a:r>
              <a:rPr lang="en-US" dirty="0"/>
              <a:t>25 GB available HD </a:t>
            </a:r>
            <a:r>
              <a:rPr lang="en-US" dirty="0" smtClean="0"/>
              <a:t>space</a:t>
            </a:r>
          </a:p>
          <a:p>
            <a:r>
              <a:rPr lang="en-US" dirty="0"/>
              <a:t>1024X768 minimum display resolution</a:t>
            </a:r>
          </a:p>
        </p:txBody>
      </p:sp>
    </p:spTree>
    <p:extLst>
      <p:ext uri="{BB962C8B-B14F-4D97-AF65-F5344CB8AC3E}">
        <p14:creationId xmlns:p14="http://schemas.microsoft.com/office/powerpoint/2010/main" val="3282739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Game Summary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Diablo has been killed in Diablo 3</a:t>
            </a:r>
          </a:p>
          <a:p>
            <a:r>
              <a:rPr lang="en-US" dirty="0" smtClean="0"/>
              <a:t>Addition of Act 5(originally 1 – 4) and the new bad dude, “</a:t>
            </a:r>
            <a:r>
              <a:rPr lang="en-US" dirty="0" err="1" smtClean="0"/>
              <a:t>Malthael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Fight through </a:t>
            </a:r>
            <a:r>
              <a:rPr lang="en-US" dirty="0" err="1" smtClean="0"/>
              <a:t>Malthael’s</a:t>
            </a:r>
            <a:r>
              <a:rPr lang="en-US" dirty="0" smtClean="0"/>
              <a:t> enslaved army and renegade angels to punch his face</a:t>
            </a:r>
          </a:p>
          <a:p>
            <a:r>
              <a:rPr lang="en-US" dirty="0" smtClean="0"/>
              <a:t>When he learns his lessons you can play in the new Adventure Mode</a:t>
            </a:r>
          </a:p>
        </p:txBody>
      </p:sp>
    </p:spTree>
    <p:extLst>
      <p:ext uri="{BB962C8B-B14F-4D97-AF65-F5344CB8AC3E}">
        <p14:creationId xmlns:p14="http://schemas.microsoft.com/office/powerpoint/2010/main" val="1439744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New Class: Crusader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8229600" cy="5143500"/>
          </a:xfrm>
        </p:spPr>
      </p:pic>
    </p:spTree>
    <p:extLst>
      <p:ext uri="{BB962C8B-B14F-4D97-AF65-F5344CB8AC3E}">
        <p14:creationId xmlns:p14="http://schemas.microsoft.com/office/powerpoint/2010/main" val="162258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What else is new?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600" dirty="0" smtClean="0">
                <a:solidFill>
                  <a:srgbClr val="FF0000"/>
                </a:solidFill>
              </a:rPr>
              <a:t>Adventure Mode </a:t>
            </a:r>
            <a:r>
              <a:rPr lang="en-US" sz="2600" dirty="0" smtClean="0"/>
              <a:t>– move freely around all acts and waypoints</a:t>
            </a:r>
          </a:p>
          <a:p>
            <a:r>
              <a:rPr lang="en-US" sz="2600" dirty="0" smtClean="0">
                <a:solidFill>
                  <a:srgbClr val="FF0000"/>
                </a:solidFill>
              </a:rPr>
              <a:t>Bounties</a:t>
            </a:r>
            <a:r>
              <a:rPr lang="en-US" sz="2600" dirty="0" smtClean="0"/>
              <a:t> – Variety of quests in adventure mode with rewards</a:t>
            </a:r>
          </a:p>
          <a:p>
            <a:r>
              <a:rPr lang="en-US" sz="2600" dirty="0" err="1">
                <a:solidFill>
                  <a:srgbClr val="FF0000"/>
                </a:solidFill>
              </a:rPr>
              <a:t>Nephalem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smtClean="0">
                <a:solidFill>
                  <a:srgbClr val="FF0000"/>
                </a:solidFill>
              </a:rPr>
              <a:t>Rifts </a:t>
            </a:r>
            <a:r>
              <a:rPr lang="en-US" sz="2600" dirty="0" smtClean="0"/>
              <a:t>– Randomly generated maps, mobs, and mob density with higher chance of item drops and a rewarding boss at the end</a:t>
            </a:r>
          </a:p>
          <a:p>
            <a:r>
              <a:rPr lang="en-US" sz="2600" dirty="0" smtClean="0">
                <a:solidFill>
                  <a:srgbClr val="FF0000"/>
                </a:solidFill>
              </a:rPr>
              <a:t>Greater Rifts </a:t>
            </a:r>
            <a:r>
              <a:rPr lang="en-US" sz="2600" dirty="0" smtClean="0"/>
              <a:t>– timed rift with difficulty levels for leaderboard rankings</a:t>
            </a:r>
          </a:p>
          <a:p>
            <a:r>
              <a:rPr lang="en-US" sz="2600" dirty="0" smtClean="0">
                <a:solidFill>
                  <a:srgbClr val="FF0000"/>
                </a:solidFill>
              </a:rPr>
              <a:t>Seasons</a:t>
            </a:r>
          </a:p>
          <a:p>
            <a:r>
              <a:rPr lang="en-US" sz="2600" dirty="0" smtClean="0">
                <a:solidFill>
                  <a:srgbClr val="FF0000"/>
                </a:solidFill>
              </a:rPr>
              <a:t>More customization of items and looks</a:t>
            </a:r>
          </a:p>
        </p:txBody>
      </p:sp>
    </p:spTree>
    <p:extLst>
      <p:ext uri="{BB962C8B-B14F-4D97-AF65-F5344CB8AC3E}">
        <p14:creationId xmlns:p14="http://schemas.microsoft.com/office/powerpoint/2010/main" val="3204756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Game Play on a PC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2338359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Game play on Xbox One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26" y="1600200"/>
            <a:ext cx="8181548" cy="4525963"/>
          </a:xfrm>
        </p:spPr>
      </p:pic>
    </p:spTree>
    <p:extLst>
      <p:ext uri="{BB962C8B-B14F-4D97-AF65-F5344CB8AC3E}">
        <p14:creationId xmlns:p14="http://schemas.microsoft.com/office/powerpoint/2010/main" val="2018890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What makes this game fun?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sp>
        <p:nvSpPr>
          <p:cNvPr id="7" name="TextBox 6"/>
          <p:cNvSpPr txBox="1"/>
          <p:nvPr/>
        </p:nvSpPr>
        <p:spPr>
          <a:xfrm>
            <a:off x="1600200" y="3048000"/>
            <a:ext cx="281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Finding Legendary Items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Team play/ Clans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Progression compared to Diablo 3 is smoother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Action is great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927219" y="1664650"/>
            <a:ext cx="3810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927219" y="2286000"/>
            <a:ext cx="3810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927219" y="2971800"/>
            <a:ext cx="3810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927219" y="3648164"/>
            <a:ext cx="3810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733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354</Words>
  <Application>Microsoft Office PowerPoint</Application>
  <PresentationFormat>On-screen Show (4:3)</PresentationFormat>
  <Paragraphs>49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Basic Information</vt:lpstr>
      <vt:lpstr>Minimum Requirements</vt:lpstr>
      <vt:lpstr>Game Summary</vt:lpstr>
      <vt:lpstr>New Class: Crusader</vt:lpstr>
      <vt:lpstr>What else is new?</vt:lpstr>
      <vt:lpstr>Game Play on a PC</vt:lpstr>
      <vt:lpstr>Game play on Xbox One</vt:lpstr>
      <vt:lpstr>What makes this game fun?</vt:lpstr>
      <vt:lpstr>What is bad about the game?</vt:lpstr>
      <vt:lpstr>Most Similar Game to Diablo:  Path of Exile</vt:lpstr>
      <vt:lpstr>Path of Exile skill tree</vt:lpstr>
      <vt:lpstr>D3(RoS) vs PoE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</dc:creator>
  <cp:lastModifiedBy>Justin</cp:lastModifiedBy>
  <cp:revision>13</cp:revision>
  <dcterms:created xsi:type="dcterms:W3CDTF">2014-09-24T05:08:46Z</dcterms:created>
  <dcterms:modified xsi:type="dcterms:W3CDTF">2014-09-24T07:03:36Z</dcterms:modified>
</cp:coreProperties>
</file>