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71" r:id="rId6"/>
    <p:sldId id="272" r:id="rId7"/>
    <p:sldId id="260" r:id="rId8"/>
    <p:sldId id="261" r:id="rId9"/>
    <p:sldId id="262" r:id="rId10"/>
    <p:sldId id="274" r:id="rId11"/>
    <p:sldId id="277" r:id="rId12"/>
    <p:sldId id="275" r:id="rId13"/>
    <p:sldId id="278" r:id="rId14"/>
    <p:sldId id="279" r:id="rId15"/>
    <p:sldId id="280" r:id="rId16"/>
    <p:sldId id="276" r:id="rId17"/>
    <p:sldId id="281" r:id="rId18"/>
    <p:sldId id="282" r:id="rId19"/>
    <p:sldId id="283" r:id="rId20"/>
    <p:sldId id="284" r:id="rId21"/>
    <p:sldId id="263" r:id="rId22"/>
    <p:sldId id="264" r:id="rId23"/>
    <p:sldId id="265" r:id="rId24"/>
    <p:sldId id="266" r:id="rId25"/>
    <p:sldId id="267" r:id="rId26"/>
    <p:sldId id="269" r:id="rId27"/>
    <p:sldId id="27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77" d="100"/>
          <a:sy n="77" d="100"/>
        </p:scale>
        <p:origin x="-12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D3EE20-0A1A-6745-B781-3989038C1D3F}"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3EE20-0A1A-6745-B781-3989038C1D3F}"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3EE20-0A1A-6745-B781-3989038C1D3F}"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3EE20-0A1A-6745-B781-3989038C1D3F}"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3EE20-0A1A-6745-B781-3989038C1D3F}"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D3EE20-0A1A-6745-B781-3989038C1D3F}" type="datetimeFigureOut">
              <a:rPr lang="en-US" smtClean="0"/>
              <a:t>9/22/14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3EE20-0A1A-6745-B781-3989038C1D3F}" type="datetimeFigureOut">
              <a:rPr lang="en-US" smtClean="0"/>
              <a:t>9/22/14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3EE20-0A1A-6745-B781-3989038C1D3F}" type="datetimeFigureOut">
              <a:rPr lang="en-US" smtClean="0"/>
              <a:t>9/22/14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3EE20-0A1A-6745-B781-3989038C1D3F}" type="datetimeFigureOut">
              <a:rPr lang="en-US" smtClean="0"/>
              <a:t>9/22/14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3EE20-0A1A-6745-B781-3989038C1D3F}" type="datetimeFigureOut">
              <a:rPr lang="en-US" smtClean="0"/>
              <a:t>9/22/14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3EE20-0A1A-6745-B781-3989038C1D3F}" type="datetimeFigureOut">
              <a:rPr lang="en-US" smtClean="0"/>
              <a:t>9/22/14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8A3B0-9588-9A4A-BAE7-705FC9D297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E20-0A1A-6745-B781-3989038C1D3F}" type="datetimeFigureOut">
              <a:rPr lang="en-US" smtClean="0"/>
              <a:t>9/22/14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8A3B0-9588-9A4A-BAE7-705FC9D297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png"/><Relationship Id="rId3"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png"/><Relationship Id="rId3"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png"/><Relationship Id="rId3" Type="http://schemas.openxmlformats.org/officeDocument/2006/relationships/image" Target="../media/image2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2.png"/><Relationship Id="rId3"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4.png"/><Relationship Id="rId3" Type="http://schemas.openxmlformats.org/officeDocument/2006/relationships/image" Target="../media/image2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6.png"/><Relationship Id="rId3"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8.png"/><Relationship Id="rId3" Type="http://schemas.openxmlformats.org/officeDocument/2006/relationships/image" Target="../media/image2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Game Evaluation</a:t>
            </a:r>
            <a:br>
              <a:rPr lang="en-US" dirty="0" smtClean="0"/>
            </a:br>
            <a:r>
              <a:rPr lang="en-US" dirty="0" err="1" smtClean="0"/>
              <a:t>EarthBound</a:t>
            </a:r>
            <a:r>
              <a:rPr lang="en-US" dirty="0" smtClean="0"/>
              <a:t> (Mother 2)</a:t>
            </a:r>
            <a:endParaRPr lang="en-US" dirty="0"/>
          </a:p>
        </p:txBody>
      </p:sp>
      <p:sp>
        <p:nvSpPr>
          <p:cNvPr id="3" name="Subtitle 2"/>
          <p:cNvSpPr>
            <a:spLocks noGrp="1"/>
          </p:cNvSpPr>
          <p:nvPr>
            <p:ph type="subTitle" idx="1"/>
          </p:nvPr>
        </p:nvSpPr>
        <p:spPr/>
        <p:txBody>
          <a:bodyPr/>
          <a:lstStyle/>
          <a:p>
            <a:r>
              <a:rPr lang="en-US" dirty="0" smtClean="0"/>
              <a:t>Lindsay </a:t>
            </a:r>
            <a:r>
              <a:rPr lang="en-US" dirty="0" err="1" smtClean="0"/>
              <a:t>Insco</a:t>
            </a:r>
            <a:endParaRPr lang="en-US" dirty="0" smtClean="0"/>
          </a:p>
          <a:p>
            <a:r>
              <a:rPr lang="en-US" dirty="0" smtClean="0"/>
              <a:t>CIS 487</a:t>
            </a:r>
          </a:p>
          <a:p>
            <a:r>
              <a:rPr lang="en-US" dirty="0" smtClean="0"/>
              <a:t>September 24,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Twoson</a:t>
            </a:r>
            <a:endParaRPr lang="en-US" dirty="0"/>
          </a:p>
        </p:txBody>
      </p:sp>
      <p:pic>
        <p:nvPicPr>
          <p:cNvPr id="6" name="Content Placeholder 5" descr="twoson6.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twoson7.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Peaceful Rest Valley / Happy Happy Village</a:t>
            </a:r>
            <a:endParaRPr lang="en-US" dirty="0"/>
          </a:p>
        </p:txBody>
      </p:sp>
      <p:pic>
        <p:nvPicPr>
          <p:cNvPr id="6" name="Content Placeholder 5" descr="hhvillage5.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hhvillage4.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Threed</a:t>
            </a:r>
            <a:endParaRPr lang="en-US" dirty="0"/>
          </a:p>
        </p:txBody>
      </p:sp>
      <p:pic>
        <p:nvPicPr>
          <p:cNvPr id="6" name="Content Placeholder 5" descr="threed6.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threed7.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Winters</a:t>
            </a:r>
            <a:endParaRPr lang="en-US" dirty="0"/>
          </a:p>
        </p:txBody>
      </p:sp>
      <p:pic>
        <p:nvPicPr>
          <p:cNvPr id="6" name="Content Placeholder 5" descr="winters6.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winters11.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Saturn Valley / Belch’s Factory</a:t>
            </a:r>
            <a:endParaRPr lang="en-US" dirty="0"/>
          </a:p>
        </p:txBody>
      </p:sp>
      <p:pic>
        <p:nvPicPr>
          <p:cNvPr id="6" name="Content Placeholder 5" descr="saturn2.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saturn6.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Dusty Dunes Desert</a:t>
            </a:r>
            <a:endParaRPr lang="en-US" dirty="0"/>
          </a:p>
        </p:txBody>
      </p:sp>
      <p:pic>
        <p:nvPicPr>
          <p:cNvPr id="6" name="Content Placeholder 5" descr="ddd5.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ddd11.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Fourside/Moonside</a:t>
            </a:r>
            <a:endParaRPr lang="en-US" dirty="0"/>
          </a:p>
        </p:txBody>
      </p:sp>
      <p:pic>
        <p:nvPicPr>
          <p:cNvPr id="6" name="Content Placeholder 5" descr="moonside3.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foursidemap.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Summers</a:t>
            </a:r>
            <a:endParaRPr lang="en-US" dirty="0"/>
          </a:p>
        </p:txBody>
      </p:sp>
      <p:pic>
        <p:nvPicPr>
          <p:cNvPr id="6" name="Content Placeholder 5" descr="summers2.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summers5.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Dalaam</a:t>
            </a:r>
            <a:endParaRPr lang="en-US" dirty="0"/>
          </a:p>
        </p:txBody>
      </p:sp>
      <p:pic>
        <p:nvPicPr>
          <p:cNvPr id="6" name="Content Placeholder 5" descr="dalaam6.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dalaam11.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Scaraba</a:t>
            </a:r>
            <a:r>
              <a:rPr lang="en-US" dirty="0" smtClean="0"/>
              <a:t> / </a:t>
            </a:r>
            <a:r>
              <a:rPr lang="en-US" dirty="0" err="1" smtClean="0"/>
              <a:t>Tenda</a:t>
            </a:r>
            <a:r>
              <a:rPr lang="en-US" dirty="0" smtClean="0"/>
              <a:t> Village</a:t>
            </a:r>
            <a:endParaRPr lang="en-US" dirty="0"/>
          </a:p>
        </p:txBody>
      </p:sp>
      <p:pic>
        <p:nvPicPr>
          <p:cNvPr id="6" name="Content Placeholder 5" descr="dungeonman.png"/>
          <p:cNvPicPr>
            <a:picLocks noGrp="1" noChangeAspect="1"/>
          </p:cNvPicPr>
          <p:nvPr>
            <p:ph sz="half" idx="1"/>
          </p:nvPr>
        </p:nvPicPr>
        <p:blipFill>
          <a:blip r:embed="rId2"/>
          <a:stretch>
            <a:fillRect/>
          </a:stretch>
        </p:blipFill>
        <p:spPr>
          <a:xfrm>
            <a:off x="850900" y="2447131"/>
            <a:ext cx="3251200" cy="2832100"/>
          </a:xfrm>
        </p:spPr>
      </p:pic>
      <p:pic>
        <p:nvPicPr>
          <p:cNvPr id="7" name="Content Placeholder 6" descr="scarabamap.png"/>
          <p:cNvPicPr>
            <a:picLocks noGrp="1" noChangeAspect="1"/>
          </p:cNvPicPr>
          <p:nvPr>
            <p:ph sz="half" idx="2"/>
          </p:nvPr>
        </p:nvPicPr>
        <p:blipFill>
          <a:blip r:embed="rId3"/>
          <a:stretch>
            <a:fillRect/>
          </a:stretch>
        </p:blipFill>
        <p:spPr>
          <a:xfrm>
            <a:off x="5041900" y="2440781"/>
            <a:ext cx="3251200" cy="2844800"/>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a:t>
            </a:r>
            <a:endParaRPr lang="en-US" dirty="0"/>
          </a:p>
        </p:txBody>
      </p:sp>
      <p:pic>
        <p:nvPicPr>
          <p:cNvPr id="4" name="Content Placeholder 3" descr="EarthBound_Box.jpg"/>
          <p:cNvPicPr>
            <a:picLocks noGrp="1" noChangeAspect="1"/>
          </p:cNvPicPr>
          <p:nvPr>
            <p:ph idx="1"/>
          </p:nvPr>
        </p:nvPicPr>
        <p:blipFill>
          <a:blip r:embed="rId2"/>
          <a:stretch>
            <a:fillRect/>
          </a:stretch>
        </p:blipFill>
        <p:spPr>
          <a:xfrm>
            <a:off x="457200" y="1417638"/>
            <a:ext cx="3371850" cy="2676525"/>
          </a:xfrm>
        </p:spPr>
      </p:pic>
      <p:sp>
        <p:nvSpPr>
          <p:cNvPr id="5" name="TextBox 4"/>
          <p:cNvSpPr txBox="1"/>
          <p:nvPr/>
        </p:nvSpPr>
        <p:spPr>
          <a:xfrm>
            <a:off x="4191000" y="1676400"/>
            <a:ext cx="4953000" cy="2569935"/>
          </a:xfrm>
          <a:prstGeom prst="rect">
            <a:avLst/>
          </a:prstGeom>
          <a:noFill/>
        </p:spPr>
        <p:txBody>
          <a:bodyPr vert="horz" wrap="square" rtlCol="0" anchor="t" anchorCtr="0">
            <a:spAutoFit/>
          </a:bodyPr>
          <a:lstStyle/>
          <a:p>
            <a:pPr>
              <a:buFont typeface="Courier New"/>
              <a:buChar char="o"/>
            </a:pPr>
            <a:r>
              <a:rPr lang="en-US" sz="2300" dirty="0" err="1" smtClean="0"/>
              <a:t>EarthBound</a:t>
            </a:r>
            <a:r>
              <a:rPr lang="en-US" sz="2300" dirty="0" smtClean="0"/>
              <a:t> (Also known as Mother 2)</a:t>
            </a:r>
          </a:p>
          <a:p>
            <a:pPr>
              <a:buFont typeface="Courier New"/>
              <a:buChar char="o"/>
            </a:pPr>
            <a:r>
              <a:rPr lang="en-US" sz="2300" dirty="0" smtClean="0"/>
              <a:t>Developed by HAL Laboratories / APE and published for the Super NES (Super </a:t>
            </a:r>
            <a:r>
              <a:rPr lang="en-US" sz="2300" dirty="0" err="1" smtClean="0"/>
              <a:t>Famicom</a:t>
            </a:r>
            <a:r>
              <a:rPr lang="en-US" sz="2300" dirty="0" smtClean="0"/>
              <a:t> in Japan), and recently re-released on the </a:t>
            </a:r>
            <a:r>
              <a:rPr lang="en-US" sz="2300" dirty="0" err="1" smtClean="0"/>
              <a:t>Wii</a:t>
            </a:r>
            <a:r>
              <a:rPr lang="en-US" sz="2300" dirty="0" smtClean="0"/>
              <a:t> U</a:t>
            </a:r>
          </a:p>
          <a:p>
            <a:pPr>
              <a:buFont typeface="Courier New"/>
              <a:buChar char="o"/>
            </a:pPr>
            <a:r>
              <a:rPr lang="en-US" sz="2300" dirty="0" smtClean="0"/>
              <a:t>Released June 05, 1995 in the US</a:t>
            </a:r>
          </a:p>
          <a:p>
            <a:pPr>
              <a:buFont typeface="Courier New"/>
              <a:buChar char="o"/>
            </a:pPr>
            <a:r>
              <a:rPr lang="en-US" sz="2300" dirty="0" smtClean="0"/>
              <a:t>Genre : RPG</a:t>
            </a:r>
            <a:endParaRPr lang="en-US" sz="23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Underworld</a:t>
            </a:r>
            <a:endParaRPr lang="en-US" dirty="0"/>
          </a:p>
        </p:txBody>
      </p:sp>
      <p:pic>
        <p:nvPicPr>
          <p:cNvPr id="6" name="Content Placeholder 5" descr="lostunder9.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lostunder.png"/>
          <p:cNvPicPr>
            <a:picLocks noGrp="1" noChangeAspect="1"/>
          </p:cNvPicPr>
          <p:nvPr>
            <p:ph sz="half" idx="2"/>
          </p:nvPr>
        </p:nvPicPr>
        <p:blipFill>
          <a:blip r:embed="rId3"/>
          <a:stretch>
            <a:fillRect/>
          </a:stretch>
        </p:blipFill>
        <p:spPr>
          <a:xfrm>
            <a:off x="5041900" y="2447131"/>
            <a:ext cx="3251200" cy="2832100"/>
          </a:xfr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and Music</a:t>
            </a:r>
            <a:endParaRPr lang="en-US" dirty="0"/>
          </a:p>
        </p:txBody>
      </p:sp>
      <p:sp>
        <p:nvSpPr>
          <p:cNvPr id="3" name="Content Placeholder 2"/>
          <p:cNvSpPr>
            <a:spLocks noGrp="1"/>
          </p:cNvSpPr>
          <p:nvPr>
            <p:ph idx="1"/>
          </p:nvPr>
        </p:nvSpPr>
        <p:spPr/>
        <p:txBody>
          <a:bodyPr>
            <a:normAutofit lnSpcReduction="10000"/>
          </a:bodyPr>
          <a:lstStyle/>
          <a:p>
            <a:r>
              <a:rPr lang="en-US" dirty="0" smtClean="0"/>
              <a:t>Music is by</a:t>
            </a:r>
          </a:p>
          <a:p>
            <a:pPr lvl="1"/>
            <a:r>
              <a:rPr lang="en-US" dirty="0" smtClean="0"/>
              <a:t>Keiichi Suzuki</a:t>
            </a:r>
          </a:p>
          <a:p>
            <a:pPr lvl="1"/>
            <a:r>
              <a:rPr lang="en-US" dirty="0" err="1" smtClean="0"/>
              <a:t>Hirokazu</a:t>
            </a:r>
            <a:r>
              <a:rPr lang="en-US" dirty="0" smtClean="0"/>
              <a:t> Tanaka</a:t>
            </a:r>
          </a:p>
          <a:p>
            <a:r>
              <a:rPr lang="en-US" dirty="0" smtClean="0"/>
              <a:t>Much like the game, there is a lot of pop-culture reference</a:t>
            </a:r>
          </a:p>
          <a:p>
            <a:pPr lvl="1"/>
            <a:r>
              <a:rPr lang="en-US" dirty="0" smtClean="0"/>
              <a:t>Heavily influenced by The Beach Boys</a:t>
            </a:r>
          </a:p>
          <a:p>
            <a:pPr lvl="1"/>
            <a:r>
              <a:rPr lang="en-US" dirty="0" smtClean="0"/>
              <a:t>Randy Newman</a:t>
            </a:r>
          </a:p>
          <a:p>
            <a:pPr lvl="1"/>
            <a:r>
              <a:rPr lang="en-US" dirty="0" smtClean="0"/>
              <a:t>John Lennon</a:t>
            </a:r>
          </a:p>
          <a:p>
            <a:r>
              <a:rPr lang="en-US" dirty="0" smtClean="0"/>
              <a:t>Beatles references often as well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Features</a:t>
            </a:r>
            <a:endParaRPr lang="en-US" dirty="0"/>
          </a:p>
        </p:txBody>
      </p:sp>
      <p:sp>
        <p:nvSpPr>
          <p:cNvPr id="3" name="Content Placeholder 2"/>
          <p:cNvSpPr>
            <a:spLocks noGrp="1"/>
          </p:cNvSpPr>
          <p:nvPr>
            <p:ph idx="1"/>
          </p:nvPr>
        </p:nvSpPr>
        <p:spPr/>
        <p:txBody>
          <a:bodyPr/>
          <a:lstStyle/>
          <a:p>
            <a:r>
              <a:rPr lang="en-US" dirty="0" smtClean="0"/>
              <a:t>Pop culture references</a:t>
            </a:r>
          </a:p>
          <a:p>
            <a:pPr lvl="1"/>
            <a:r>
              <a:rPr lang="en-US" dirty="0" smtClean="0"/>
              <a:t>Example : ‘</a:t>
            </a:r>
            <a:r>
              <a:rPr lang="en-US" dirty="0" err="1" smtClean="0"/>
              <a:t>XXXsterday</a:t>
            </a:r>
            <a:r>
              <a:rPr lang="en-US" dirty="0" smtClean="0"/>
              <a:t>’ quiz in </a:t>
            </a:r>
            <a:r>
              <a:rPr lang="en-US" dirty="0" err="1" smtClean="0"/>
              <a:t>Onnett</a:t>
            </a:r>
            <a:endParaRPr lang="en-US" dirty="0" smtClean="0"/>
          </a:p>
          <a:p>
            <a:pPr lvl="1"/>
            <a:r>
              <a:rPr lang="en-US" dirty="0" smtClean="0"/>
              <a:t>There is a yellow submarine in Brick Road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poison the final boss </a:t>
            </a:r>
            <a:r>
              <a:rPr lang="en-US" dirty="0" err="1" smtClean="0"/>
              <a:t>Giygas</a:t>
            </a:r>
            <a:r>
              <a:rPr lang="en-US" dirty="0" smtClean="0"/>
              <a:t>, and he dies from the poison, the game fades out with the background still </a:t>
            </a:r>
            <a:r>
              <a:rPr lang="en-US" dirty="0" err="1" smtClean="0"/>
              <a:t>Giygas</a:t>
            </a:r>
            <a:r>
              <a:rPr lang="en-US" dirty="0" smtClean="0"/>
              <a:t>’ lair, but Ness’ family is in position as if they were in their home in the ending.</a:t>
            </a:r>
          </a:p>
          <a:p>
            <a:r>
              <a:rPr lang="en-US" dirty="0" smtClean="0"/>
              <a:t>If you use an Exit mouse in the final room where </a:t>
            </a:r>
            <a:r>
              <a:rPr lang="en-US" dirty="0" err="1" smtClean="0"/>
              <a:t>Giygas</a:t>
            </a:r>
            <a:r>
              <a:rPr lang="en-US" dirty="0" smtClean="0"/>
              <a:t> resides, everyone in Ness’ party are no longer robots (This makes sense if you play the game, obviously)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fun?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game is very original and quirky</a:t>
            </a:r>
          </a:p>
          <a:p>
            <a:r>
              <a:rPr lang="en-US" dirty="0" smtClean="0"/>
              <a:t>Interesting characters</a:t>
            </a:r>
          </a:p>
          <a:p>
            <a:pPr lvl="1"/>
            <a:r>
              <a:rPr lang="en-US" dirty="0" smtClean="0"/>
              <a:t>One is named </a:t>
            </a:r>
            <a:r>
              <a:rPr lang="en-US" dirty="0" err="1" smtClean="0"/>
              <a:t>Poo</a:t>
            </a:r>
            <a:r>
              <a:rPr lang="en-US" dirty="0" smtClean="0"/>
              <a:t>…</a:t>
            </a:r>
          </a:p>
          <a:p>
            <a:pPr lvl="1"/>
            <a:r>
              <a:rPr lang="en-US" dirty="0" smtClean="0"/>
              <a:t>You battle raging hippies, stop signs, and pieces of artwork! </a:t>
            </a:r>
          </a:p>
          <a:p>
            <a:r>
              <a:rPr lang="en-US" dirty="0" smtClean="0"/>
              <a:t>Interesting story</a:t>
            </a:r>
          </a:p>
          <a:p>
            <a:pPr lvl="1"/>
            <a:r>
              <a:rPr lang="en-US" dirty="0" smtClean="0"/>
              <a:t>Very different from Final Fantasy, for example, more light-hearted in some ways.</a:t>
            </a:r>
          </a:p>
          <a:p>
            <a:pPr lvl="1"/>
            <a:r>
              <a:rPr lang="en-US" dirty="0" smtClean="0"/>
              <a:t>Has become a classic</a:t>
            </a:r>
          </a:p>
          <a:p>
            <a:pPr lvl="1"/>
            <a:r>
              <a:rPr lang="en-US" dirty="0" smtClean="0"/>
              <a:t>One of the most requested games to be re-released</a:t>
            </a:r>
          </a:p>
          <a:p>
            <a:pPr lvl="1"/>
            <a:r>
              <a:rPr lang="en-US" dirty="0" smtClean="0"/>
              <a:t>Cult-like following</a:t>
            </a:r>
          </a:p>
          <a:p>
            <a:r>
              <a:rPr lang="en-US" dirty="0" smtClean="0"/>
              <a:t>Classic turn-based RPG with smooth game play</a:t>
            </a:r>
          </a:p>
          <a:p>
            <a:pPr lvl="1"/>
            <a:r>
              <a:rPr lang="en-US" dirty="0" smtClean="0"/>
              <a:t>Very similar to many other battle systems at the time (Again, think of the original Final Fantasy games and such)</a:t>
            </a:r>
          </a:p>
          <a:p>
            <a:pPr>
              <a:buNone/>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So Fun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a 10-minute wait in one portion of the game (That I will not spoil), and this does get cumbersome</a:t>
            </a:r>
          </a:p>
          <a:p>
            <a:r>
              <a:rPr lang="en-US" dirty="0" smtClean="0"/>
              <a:t>The game will remind you to take a break very frequently (with a call from your father suggesting you take a break). Useful for health reasons, but rather annoying</a:t>
            </a:r>
          </a:p>
          <a:p>
            <a:r>
              <a:rPr lang="en-US" dirty="0" smtClean="0"/>
              <a:t>Levels have an inconsistent jump in difficulty. One new town will be nearly impossible to get through, while the town after it will be a breeze, etc.</a:t>
            </a:r>
          </a:p>
          <a:p>
            <a:r>
              <a:rPr lang="en-US" dirty="0" smtClean="0"/>
              <a:t>The battle system is repetitive, and it is not anything groundbreaking, even for its time</a:t>
            </a:r>
          </a:p>
          <a:p>
            <a:pPr lv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Audience</a:t>
            </a:r>
            <a:endParaRPr lang="en-US" dirty="0"/>
          </a:p>
        </p:txBody>
      </p:sp>
      <p:sp>
        <p:nvSpPr>
          <p:cNvPr id="3" name="Content Placeholder 2"/>
          <p:cNvSpPr>
            <a:spLocks noGrp="1"/>
          </p:cNvSpPr>
          <p:nvPr>
            <p:ph idx="1"/>
          </p:nvPr>
        </p:nvSpPr>
        <p:spPr/>
        <p:txBody>
          <a:bodyPr/>
          <a:lstStyle/>
          <a:p>
            <a:r>
              <a:rPr lang="en-US" dirty="0" smtClean="0"/>
              <a:t>Despite its light hearted nature, the audience seems to be geared towards teenagers and even adults</a:t>
            </a:r>
          </a:p>
          <a:p>
            <a:r>
              <a:rPr lang="en-US" dirty="0" smtClean="0"/>
              <a:t>Rated ESRB E for Everyone originally, yet the </a:t>
            </a:r>
            <a:r>
              <a:rPr lang="en-US" dirty="0" err="1" smtClean="0"/>
              <a:t>Wii</a:t>
            </a:r>
            <a:r>
              <a:rPr lang="en-US" dirty="0" smtClean="0"/>
              <a:t> U has it rated T for Teens due to fantasy violence, mild blood, suggestive themes, and crude humor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it?</a:t>
            </a:r>
            <a:endParaRPr lang="en-US" dirty="0"/>
          </a:p>
        </p:txBody>
      </p:sp>
      <p:sp>
        <p:nvSpPr>
          <p:cNvPr id="3" name="Content Placeholder 2"/>
          <p:cNvSpPr>
            <a:spLocks noGrp="1"/>
          </p:cNvSpPr>
          <p:nvPr>
            <p:ph idx="1"/>
          </p:nvPr>
        </p:nvSpPr>
        <p:spPr/>
        <p:txBody>
          <a:bodyPr/>
          <a:lstStyle/>
          <a:p>
            <a:r>
              <a:rPr lang="en-US" dirty="0" smtClean="0"/>
              <a:t>I feel like every gamer should really have a go at it. </a:t>
            </a:r>
          </a:p>
          <a:p>
            <a:r>
              <a:rPr lang="en-US" dirty="0" smtClean="0"/>
              <a:t>Turn-based </a:t>
            </a:r>
            <a:r>
              <a:rPr lang="en-US" dirty="0" err="1" smtClean="0"/>
              <a:t>RPGs</a:t>
            </a:r>
            <a:r>
              <a:rPr lang="en-US" dirty="0" smtClean="0"/>
              <a:t> aren’t so popular anymore, but this game really is a classic, and there isn’t anything like it</a:t>
            </a:r>
          </a:p>
          <a:p>
            <a:r>
              <a:rPr lang="en-US" dirty="0" smtClean="0"/>
              <a:t>There’s a cult-like following, even.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Overview/Installation/Requirements</a:t>
            </a:r>
            <a:endParaRPr lang="en-US" dirty="0"/>
          </a:p>
        </p:txBody>
      </p:sp>
      <p:sp>
        <p:nvSpPr>
          <p:cNvPr id="3" name="Content Placeholder 2"/>
          <p:cNvSpPr>
            <a:spLocks noGrp="1"/>
          </p:cNvSpPr>
          <p:nvPr>
            <p:ph idx="1"/>
          </p:nvPr>
        </p:nvSpPr>
        <p:spPr/>
        <p:txBody>
          <a:bodyPr>
            <a:normAutofit lnSpcReduction="10000"/>
          </a:bodyPr>
          <a:lstStyle/>
          <a:p>
            <a:pPr>
              <a:buFont typeface="Courier New"/>
              <a:buChar char="o"/>
            </a:pPr>
            <a:r>
              <a:rPr lang="en-US" dirty="0" smtClean="0"/>
              <a:t>Japanese-style turned-based RPG</a:t>
            </a:r>
          </a:p>
          <a:p>
            <a:pPr>
              <a:buFont typeface="Courier New"/>
              <a:buChar char="o"/>
            </a:pPr>
            <a:r>
              <a:rPr lang="en-US" dirty="0" smtClean="0"/>
              <a:t>For the Super Nintendo and recently re-released on the </a:t>
            </a:r>
            <a:r>
              <a:rPr lang="en-US" dirty="0" err="1" smtClean="0"/>
              <a:t>Wii</a:t>
            </a:r>
            <a:r>
              <a:rPr lang="en-US" dirty="0" smtClean="0"/>
              <a:t> U as a downloadable game. </a:t>
            </a:r>
          </a:p>
          <a:p>
            <a:pPr lvl="1">
              <a:buFont typeface="Courier New"/>
              <a:buChar char="o"/>
            </a:pPr>
            <a:r>
              <a:rPr lang="en-US" dirty="0" smtClean="0"/>
              <a:t>Installation – Insert cartridge into SNES or purchase and download on the </a:t>
            </a:r>
            <a:r>
              <a:rPr lang="en-US" dirty="0" err="1" smtClean="0"/>
              <a:t>Wii</a:t>
            </a:r>
            <a:r>
              <a:rPr lang="en-US" dirty="0" smtClean="0"/>
              <a:t> U Marketplace (Automatic installation from there)</a:t>
            </a:r>
          </a:p>
          <a:p>
            <a:pPr>
              <a:buFont typeface="Courier New"/>
              <a:buChar char="o"/>
            </a:pPr>
            <a:r>
              <a:rPr lang="en-US" dirty="0" smtClean="0"/>
              <a:t>Requirements : </a:t>
            </a:r>
          </a:p>
          <a:p>
            <a:pPr lvl="1">
              <a:buFont typeface="Courier New"/>
              <a:buChar char="o"/>
            </a:pPr>
            <a:r>
              <a:rPr lang="en-US" dirty="0" smtClean="0"/>
              <a:t>SNES or a </a:t>
            </a:r>
            <a:r>
              <a:rPr lang="en-US" dirty="0" err="1" smtClean="0"/>
              <a:t>Wii</a:t>
            </a:r>
            <a:r>
              <a:rPr lang="en-US" dirty="0" smtClean="0"/>
              <a:t> 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“Adventure…Excitement…Trout Yogurt!</a:t>
            </a:r>
          </a:p>
          <a:p>
            <a:pPr>
              <a:buNone/>
            </a:pPr>
            <a:r>
              <a:rPr lang="en-US" dirty="0" smtClean="0"/>
              <a:t>Immerse yourself in a truly original, funny game with quirky characters, dozens of places to explore, and an intelligent combat system featuring yo-yos and dirty socks” (</a:t>
            </a:r>
            <a:r>
              <a:rPr lang="en-US" dirty="0" err="1" smtClean="0"/>
              <a:t>earthbound.nintendo.com</a:t>
            </a:r>
            <a:r>
              <a:rPr lang="en-US" dirty="0" smtClean="0"/>
              <a:t>)</a:t>
            </a:r>
          </a:p>
          <a:p>
            <a:r>
              <a:rPr lang="en-US" dirty="0" smtClean="0"/>
              <a:t>The game begins as the main character, a young boy named Ness (Or whatever you choose to name him) investigates a meteorite crash with his neighbor, Pokey. During this investigation, he is told by Buzz Buzz (a creature from the future) that the evil </a:t>
            </a:r>
            <a:r>
              <a:rPr lang="en-US" dirty="0" err="1" smtClean="0"/>
              <a:t>Giygas</a:t>
            </a:r>
            <a:r>
              <a:rPr lang="en-US" dirty="0" smtClean="0"/>
              <a:t> has turned animals, objects, and humans into angry, hateful creatures and you must collect 8 melodies from special sanctuaries to stop the force. You are joined by 3 other special characters, Paula – a psychic girl, Jeff – a nerdy, eccentric inventor, and </a:t>
            </a:r>
            <a:r>
              <a:rPr lang="en-US" dirty="0" err="1" smtClean="0"/>
              <a:t>Poo</a:t>
            </a:r>
            <a:r>
              <a:rPr lang="en-US" dirty="0" smtClean="0"/>
              <a:t> – a monk child. You will visit interesting towns, fight zombies, evil sign posts, and even some angry hippies.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Ness and Paula</a:t>
            </a:r>
            <a:endParaRPr lang="en-US" dirty="0"/>
          </a:p>
        </p:txBody>
      </p:sp>
      <p:sp>
        <p:nvSpPr>
          <p:cNvPr id="8" name="Text Placeholder 7"/>
          <p:cNvSpPr>
            <a:spLocks noGrp="1"/>
          </p:cNvSpPr>
          <p:nvPr>
            <p:ph type="body" idx="1"/>
          </p:nvPr>
        </p:nvSpPr>
        <p:spPr/>
        <p:txBody>
          <a:bodyPr/>
          <a:lstStyle/>
          <a:p>
            <a:pPr algn="ctr"/>
            <a:r>
              <a:rPr lang="en-US" dirty="0" smtClean="0"/>
              <a:t>Ness</a:t>
            </a:r>
            <a:endParaRPr lang="en-US" dirty="0"/>
          </a:p>
        </p:txBody>
      </p:sp>
      <p:pic>
        <p:nvPicPr>
          <p:cNvPr id="6" name="Content Placeholder 5" descr="clay_m2ness.png"/>
          <p:cNvPicPr>
            <a:picLocks noGrp="1" noChangeAspect="1"/>
          </p:cNvPicPr>
          <p:nvPr>
            <p:ph sz="half" idx="2"/>
          </p:nvPr>
        </p:nvPicPr>
        <p:blipFill>
          <a:blip r:embed="rId2"/>
          <a:stretch>
            <a:fillRect/>
          </a:stretch>
        </p:blipFill>
        <p:spPr>
          <a:xfrm>
            <a:off x="1734344" y="2829719"/>
            <a:ext cx="1485900" cy="2641600"/>
          </a:xfrm>
        </p:spPr>
      </p:pic>
      <p:sp>
        <p:nvSpPr>
          <p:cNvPr id="9" name="Text Placeholder 8"/>
          <p:cNvSpPr>
            <a:spLocks noGrp="1"/>
          </p:cNvSpPr>
          <p:nvPr>
            <p:ph type="body" sz="quarter" idx="3"/>
          </p:nvPr>
        </p:nvSpPr>
        <p:spPr/>
        <p:txBody>
          <a:bodyPr/>
          <a:lstStyle/>
          <a:p>
            <a:pPr algn="ctr"/>
            <a:r>
              <a:rPr lang="en-US" dirty="0" smtClean="0"/>
              <a:t>Paula</a:t>
            </a:r>
            <a:endParaRPr lang="en-US" dirty="0"/>
          </a:p>
        </p:txBody>
      </p:sp>
      <p:pic>
        <p:nvPicPr>
          <p:cNvPr id="7" name="Content Placeholder 6" descr="clay_m2paula.png"/>
          <p:cNvPicPr>
            <a:picLocks noGrp="1" noChangeAspect="1"/>
          </p:cNvPicPr>
          <p:nvPr>
            <p:ph sz="quarter" idx="4"/>
          </p:nvPr>
        </p:nvPicPr>
        <p:blipFill>
          <a:blip r:embed="rId3"/>
          <a:stretch>
            <a:fillRect/>
          </a:stretch>
        </p:blipFill>
        <p:spPr>
          <a:xfrm>
            <a:off x="5910262" y="2651919"/>
            <a:ext cx="1511300" cy="2997200"/>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 and </a:t>
            </a:r>
            <a:r>
              <a:rPr lang="en-US" dirty="0" err="1" smtClean="0"/>
              <a:t>Poo</a:t>
            </a:r>
            <a:endParaRPr lang="en-US" dirty="0"/>
          </a:p>
        </p:txBody>
      </p:sp>
      <p:sp>
        <p:nvSpPr>
          <p:cNvPr id="4" name="Text Placeholder 3"/>
          <p:cNvSpPr>
            <a:spLocks noGrp="1"/>
          </p:cNvSpPr>
          <p:nvPr>
            <p:ph type="body" idx="1"/>
          </p:nvPr>
        </p:nvSpPr>
        <p:spPr/>
        <p:txBody>
          <a:bodyPr/>
          <a:lstStyle/>
          <a:p>
            <a:pPr algn="ctr"/>
            <a:r>
              <a:rPr lang="en-US" dirty="0" smtClean="0"/>
              <a:t>Jeff</a:t>
            </a:r>
            <a:endParaRPr lang="en-US" dirty="0"/>
          </a:p>
        </p:txBody>
      </p:sp>
      <p:pic>
        <p:nvPicPr>
          <p:cNvPr id="8" name="Content Placeholder 7" descr="clay_orangekid.png"/>
          <p:cNvPicPr>
            <a:picLocks noGrp="1" noChangeAspect="1"/>
          </p:cNvPicPr>
          <p:nvPr>
            <p:ph sz="half" idx="2"/>
          </p:nvPr>
        </p:nvPicPr>
        <p:blipFill>
          <a:blip r:embed="rId2"/>
          <a:stretch>
            <a:fillRect/>
          </a:stretch>
        </p:blipFill>
        <p:spPr>
          <a:xfrm>
            <a:off x="1512094" y="2404269"/>
            <a:ext cx="1930400" cy="3492500"/>
          </a:xfrm>
        </p:spPr>
      </p:pic>
      <p:sp>
        <p:nvSpPr>
          <p:cNvPr id="6" name="Text Placeholder 5"/>
          <p:cNvSpPr>
            <a:spLocks noGrp="1"/>
          </p:cNvSpPr>
          <p:nvPr>
            <p:ph type="body" sz="quarter" idx="3"/>
          </p:nvPr>
        </p:nvSpPr>
        <p:spPr/>
        <p:txBody>
          <a:bodyPr/>
          <a:lstStyle/>
          <a:p>
            <a:pPr algn="ctr"/>
            <a:r>
              <a:rPr lang="en-US" dirty="0" err="1" smtClean="0"/>
              <a:t>Poo</a:t>
            </a:r>
            <a:endParaRPr lang="en-US" dirty="0"/>
          </a:p>
        </p:txBody>
      </p:sp>
      <p:pic>
        <p:nvPicPr>
          <p:cNvPr id="9" name="Content Placeholder 8" descr="clay_m2poo.png"/>
          <p:cNvPicPr>
            <a:picLocks noGrp="1" noChangeAspect="1"/>
          </p:cNvPicPr>
          <p:nvPr>
            <p:ph sz="quarter" idx="4"/>
          </p:nvPr>
        </p:nvPicPr>
        <p:blipFill>
          <a:blip r:embed="rId3"/>
          <a:stretch>
            <a:fillRect/>
          </a:stretch>
        </p:blipFill>
        <p:spPr>
          <a:xfrm>
            <a:off x="5815012" y="2556669"/>
            <a:ext cx="1701800" cy="3187700"/>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Interface and </a:t>
            </a:r>
            <a:r>
              <a:rPr lang="en-US" dirty="0" err="1" smtClean="0"/>
              <a:t>Gameplay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interface is simple : </a:t>
            </a:r>
          </a:p>
          <a:p>
            <a:pPr lvl="1"/>
            <a:r>
              <a:rPr lang="en-US" dirty="0" smtClean="0"/>
              <a:t>Directional pad (Up, Down, Left, Right) for motion</a:t>
            </a:r>
          </a:p>
          <a:p>
            <a:pPr lvl="2"/>
            <a:r>
              <a:rPr lang="en-US" dirty="0" smtClean="0"/>
              <a:t>You will travel around towns and in stereotypical dungeons to explore for items, fight enemies, and gather sounds</a:t>
            </a:r>
          </a:p>
          <a:p>
            <a:pPr lvl="1"/>
            <a:r>
              <a:rPr lang="en-US" dirty="0" smtClean="0"/>
              <a:t>Turn-based RPG system</a:t>
            </a:r>
          </a:p>
          <a:p>
            <a:pPr lvl="2"/>
            <a:r>
              <a:rPr lang="en-US" dirty="0" smtClean="0"/>
              <a:t>Old-style, turn-based RPG system, where you will pick a command (Be it attack, use a skill, an item, block, or run away), and the turns will roll out. You will strike, potentially another character that you control in your party will take their turn as well, and the enemy will have a turn. </a:t>
            </a:r>
          </a:p>
          <a:p>
            <a:pPr lvl="2"/>
            <a:r>
              <a:rPr lang="en-US" dirty="0" smtClean="0"/>
              <a:t>Depending on how you approach an enemy, which is freely walking around the town, path, or dungeon you are in, or how the enemy approaches you determines who gets the first turn.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You will gain experience points for each battle, and work on a basic level system. </a:t>
            </a:r>
          </a:p>
          <a:p>
            <a:pPr lvl="1"/>
            <a:r>
              <a:rPr lang="en-US" dirty="0" smtClean="0"/>
              <a:t>Start at level 1 – The more experience you gain, the higher your level becomes</a:t>
            </a:r>
          </a:p>
          <a:p>
            <a:pPr lvl="2"/>
            <a:r>
              <a:rPr lang="en-US" dirty="0" smtClean="0"/>
              <a:t>Increasing your level may increase your attack, defense, hit points, psychic points (Magic points), etc. Basic statistics, and you will learn new skills such as supporting psychic powers (Healing), or offensive psychic powers (Such as PSI </a:t>
            </a:r>
            <a:r>
              <a:rPr lang="en-US" dirty="0" err="1" smtClean="0"/>
              <a:t>Rockin</a:t>
            </a:r>
            <a:r>
              <a:rPr lang="en-US" dirty="0" smtClean="0"/>
              <a:t>’)</a:t>
            </a:r>
          </a:p>
          <a:p>
            <a:pPr lvl="1"/>
            <a:r>
              <a:rPr lang="en-US" dirty="0" smtClean="0"/>
              <a:t>You will use various clothing items (Such as hats, bracelets, etc) to increase your defense and protect against status ailments</a:t>
            </a:r>
          </a:p>
          <a:p>
            <a:pPr lvl="1"/>
            <a:r>
              <a:rPr lang="en-US" dirty="0" smtClean="0"/>
              <a:t>You will have a variety of weapons to choose from over time (from yo-yo’s, to baseball bats, to frying pans even!)</a:t>
            </a:r>
          </a:p>
          <a:p>
            <a:r>
              <a:rPr lang="en-US" dirty="0" smtClean="0"/>
              <a:t>Each battle will also award you so much money, that your father will deposit into an ATM automatically. You must find an ATM to withdrawal or deposit your money, and you may check your balance by calling your father or stopping by an ATM</a:t>
            </a:r>
          </a:p>
          <a:p>
            <a:r>
              <a:rPr lang="en-US" dirty="0" smtClean="0"/>
              <a:t>Saving is also done by calling your father</a:t>
            </a:r>
          </a:p>
          <a:p>
            <a:r>
              <a:rPr lang="en-US" dirty="0" smtClean="0"/>
              <a:t>Status ailments will decrease your strength in battle, such as being homesick (If you do not call your mother every now and then, you will become so)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Onett</a:t>
            </a:r>
            <a:endParaRPr lang="en-US" dirty="0"/>
          </a:p>
        </p:txBody>
      </p:sp>
      <p:pic>
        <p:nvPicPr>
          <p:cNvPr id="6" name="Content Placeholder 5" descr="onettmap.png"/>
          <p:cNvPicPr>
            <a:picLocks noGrp="1" noChangeAspect="1"/>
          </p:cNvPicPr>
          <p:nvPr>
            <p:ph sz="half" idx="1"/>
          </p:nvPr>
        </p:nvPicPr>
        <p:blipFill>
          <a:blip r:embed="rId2"/>
          <a:stretch>
            <a:fillRect/>
          </a:stretch>
        </p:blipFill>
        <p:spPr>
          <a:xfrm>
            <a:off x="850900" y="2440781"/>
            <a:ext cx="3251200" cy="2844800"/>
          </a:xfrm>
        </p:spPr>
      </p:pic>
      <p:pic>
        <p:nvPicPr>
          <p:cNvPr id="7" name="Content Placeholder 6" descr="onett.png"/>
          <p:cNvPicPr>
            <a:picLocks noGrp="1" noChangeAspect="1"/>
          </p:cNvPicPr>
          <p:nvPr>
            <p:ph sz="half" idx="2"/>
          </p:nvPr>
        </p:nvPicPr>
        <p:blipFill>
          <a:blip r:embed="rId3"/>
          <a:stretch>
            <a:fillRect/>
          </a:stretch>
        </p:blipFill>
        <p:spPr>
          <a:xfrm>
            <a:off x="5041900" y="2447131"/>
            <a:ext cx="3251200" cy="28321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TotalTime>
  <Words>1162</Words>
  <Application>Microsoft Macintosh PowerPoint</Application>
  <PresentationFormat>On-screen Show (4:3)</PresentationFormat>
  <Paragraphs>93</Paragraphs>
  <Slides>27</Slides>
  <Notes>0</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Office Theme</vt:lpstr>
      <vt:lpstr>Game Evaluation EarthBound (Mother 2)</vt:lpstr>
      <vt:lpstr>Basic Information</vt:lpstr>
      <vt:lpstr>Overview/Installation/Requirements</vt:lpstr>
      <vt:lpstr>Summary</vt:lpstr>
      <vt:lpstr>Ness and Paula</vt:lpstr>
      <vt:lpstr>Jeff and Poo</vt:lpstr>
      <vt:lpstr>User Interface and Gameplay</vt:lpstr>
      <vt:lpstr>Scoring</vt:lpstr>
      <vt:lpstr>Onett</vt:lpstr>
      <vt:lpstr>Twoson</vt:lpstr>
      <vt:lpstr>Peaceful Rest Valley / Happy Happy Village</vt:lpstr>
      <vt:lpstr>Threed</vt:lpstr>
      <vt:lpstr>Winters</vt:lpstr>
      <vt:lpstr>Saturn Valley / Belch’s Factory</vt:lpstr>
      <vt:lpstr>Dusty Dunes Desert</vt:lpstr>
      <vt:lpstr>Fourside/Moonside</vt:lpstr>
      <vt:lpstr>Summers</vt:lpstr>
      <vt:lpstr>Dalaam</vt:lpstr>
      <vt:lpstr>Scaraba / Tenda Village</vt:lpstr>
      <vt:lpstr>Lost Underworld</vt:lpstr>
      <vt:lpstr>Sound and Music</vt:lpstr>
      <vt:lpstr>Special Features</vt:lpstr>
      <vt:lpstr>Bugs</vt:lpstr>
      <vt:lpstr>What’s fun?</vt:lpstr>
      <vt:lpstr>Not So Fun</vt:lpstr>
      <vt:lpstr>Appropriate Audience</vt:lpstr>
      <vt:lpstr>Worth 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Evaluation EarthBound (Mother 2)</dc:title>
  <dc:creator>Yuri</dc:creator>
  <cp:lastModifiedBy>Yuri</cp:lastModifiedBy>
  <cp:revision>9</cp:revision>
  <dcterms:created xsi:type="dcterms:W3CDTF">2014-09-22T23:59:06Z</dcterms:created>
  <dcterms:modified xsi:type="dcterms:W3CDTF">2014-09-23T02:23:02Z</dcterms:modified>
</cp:coreProperties>
</file>