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093234" x="0"/>
            <a:ext cy="7124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460499" x="457200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461908" x="4656667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4406309" x="0"/>
            <a:ext cy="519599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.be/q4gGc_f7HK0" Type="http://schemas.openxmlformats.org/officeDocument/2006/relationships/hyperlink" TargetMode="External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300750" x="192175"/>
            <a:ext cy="1684199" cx="879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Spec Ops: The Line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Jacob Hasenau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it is Better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(As compared to Gears of War)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-The game has a mastery over dialogue to really build a realistic relationship between soldiers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-Story is fresh and new, and keeps you playing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-Makes you think about your actions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its Worse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(as compared to Gears of War)</a:t>
            </a:r>
            <a:br>
              <a:rPr lang="en"/>
            </a:br>
            <a:r>
              <a:rPr lang="en"/>
              <a:t>-Fighting can get repetitive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-Little to no diversity in gameplay-what you do the first ten minutes is what you do throughout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-Graphics are of lesser quality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-Multiplayer is not enjoyable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Possible Improvements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-Adding more diverse fighting in the game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+More environmental hazards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+More commands to give to squad members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+Adding vehicle combat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-Better graphics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-Patching up plot holes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Is This Game Worth Buying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-Yes (I would fill this entire slide with yes if I could) BUT ONLY IF: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+You like story driven games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lang="en"/>
              <a:t>	+Can get past clunky and repetitive gameplay</a:t>
            </a:r>
          </a:p>
          <a:p>
            <a:pPr indent="0" marL="0">
              <a:spcBef>
                <a:spcPts val="0"/>
              </a:spcBef>
              <a:buNone/>
            </a:pPr>
            <a:r>
              <a:rPr lang="en"/>
              <a:t>	+You are playing on a computer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Behind The Scenes Need to Know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Spec Ops: The Line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Yager Development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Third Person Shooter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$30.00-Steam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Requirements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Minimum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Window XP SP3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Intel Core 2 Duo @ 2GHZ/AMD Athlon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2 Gig Ram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6GB Hard Disk Space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NVIDIA GeForce 8600/ATI Radeon HD 2600XT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Requirements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Recommended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Windows Vista/7</a:t>
            </a:r>
          </a:p>
          <a:p>
            <a:pPr rtl="0" indent="457200">
              <a:spcBef>
                <a:spcPts val="0"/>
              </a:spcBef>
              <a:buNone/>
            </a:pPr>
            <a:r>
              <a:rPr lang="en"/>
              <a:t>2.4 GHz Quad Core Processor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3 GB Ram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10 GB Hard drive space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NVIDIA GeForce 9800 GTX/ATI Radeon HD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189902" x="328625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Summary of Story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-You control a leader of a squad of three USA soldiers, modern day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400" lang="en"/>
              <a:t>-Sent into Dubai after an evacuation team lost contact (the 33rd)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2400" lang="en"/>
              <a:t>-Your mission is to try and evacuate as many citizens of the city as you possibly can</a:t>
            </a:r>
          </a:p>
          <a:p>
            <a:pPr indent="0" marL="0">
              <a:spcBef>
                <a:spcPts val="0"/>
              </a:spcBef>
              <a:buNone/>
            </a:pPr>
            <a:r>
              <a:rPr sz="2400" lang="en"/>
              <a:t>-However, on arrival you find out that the citizens, the 33rd, and the CIA are all fighting.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Actual Game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http://youtu.be/q4gGc_f7HK0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Bugs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-Cutscenes sometimes skip themselves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-”Jitter” (where the frames don’t display smoothly) is common during action heavy sequences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-Can skip Dialogue by walking too far from initial trigger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Good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-Brilliant story told well through mechanics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-Characters begin to show wear and tear as they go throughout the game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-Story moments make you feel part of the game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-Gives an illusion of choice that makes your decisions feel like they matter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Bad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-Cover shooting feels awkward and clunky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-Difficulty levels only increase amount of damage bullets inflict, and nothing else.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-Game can alienate those looking for just a fun, no think type of game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