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CF71B47-0CE8-4917-962A-83126E43D74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17758671-5528-40DD-B297-8E27C0A2B0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487 – Game Evaluation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Nate Baumgartner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8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Destiny</a:t>
            </a:r>
          </a:p>
          <a:p>
            <a:r>
              <a:rPr lang="en-US" dirty="0" smtClean="0"/>
              <a:t>Developer: </a:t>
            </a:r>
            <a:r>
              <a:rPr lang="en-US" dirty="0" err="1" smtClean="0"/>
              <a:t>Bungie</a:t>
            </a:r>
            <a:r>
              <a:rPr lang="en-US" dirty="0" smtClean="0"/>
              <a:t> Studios</a:t>
            </a:r>
          </a:p>
          <a:p>
            <a:r>
              <a:rPr lang="en-US" dirty="0" smtClean="0"/>
              <a:t>Writers</a:t>
            </a:r>
            <a:r>
              <a:rPr lang="en-US" dirty="0"/>
              <a:t>: Joseph </a:t>
            </a:r>
            <a:r>
              <a:rPr lang="en-US" dirty="0" smtClean="0"/>
              <a:t>Staten, Dave </a:t>
            </a:r>
            <a:r>
              <a:rPr lang="en-US" dirty="0" err="1" smtClean="0"/>
              <a:t>Mongan</a:t>
            </a:r>
            <a:r>
              <a:rPr lang="en-US" dirty="0" smtClean="0"/>
              <a:t>, Joshua Rubin</a:t>
            </a:r>
          </a:p>
          <a:p>
            <a:r>
              <a:rPr lang="en-US" dirty="0" smtClean="0"/>
              <a:t>Action role-playing </a:t>
            </a:r>
            <a:r>
              <a:rPr lang="en-US" dirty="0" smtClean="0"/>
              <a:t>FPS, MMO</a:t>
            </a:r>
            <a:endParaRPr lang="en-US" dirty="0" smtClean="0"/>
          </a:p>
          <a:p>
            <a:r>
              <a:rPr lang="en-US" dirty="0" smtClean="0"/>
              <a:t>$59.99</a:t>
            </a:r>
          </a:p>
          <a:p>
            <a:r>
              <a:rPr lang="en-US" dirty="0" err="1" smtClean="0"/>
              <a:t>XBox</a:t>
            </a:r>
            <a:r>
              <a:rPr lang="en-US" dirty="0" smtClean="0"/>
              <a:t> One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6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Overview</a:t>
            </a:r>
          </a:p>
          <a:p>
            <a:pPr lvl="1"/>
            <a:r>
              <a:rPr lang="en-US" dirty="0" smtClean="0"/>
              <a:t>Play as a Guardian, protecting Earth’s only remaining city after the fall of the Golden Age.</a:t>
            </a:r>
          </a:p>
          <a:p>
            <a:pPr lvl="1"/>
            <a:r>
              <a:rPr lang="en-US" dirty="0" smtClean="0"/>
              <a:t>Choose a class, Go on missions, play solo , coop, or </a:t>
            </a:r>
            <a:r>
              <a:rPr lang="en-US" dirty="0" err="1" smtClean="0"/>
              <a:t>PvP</a:t>
            </a:r>
            <a:endParaRPr lang="en-US" dirty="0" smtClean="0"/>
          </a:p>
          <a:p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Took about 25 </a:t>
            </a:r>
            <a:r>
              <a:rPr lang="en-US" dirty="0" err="1" smtClean="0"/>
              <a:t>mins</a:t>
            </a:r>
            <a:r>
              <a:rPr lang="en-US" dirty="0" smtClean="0"/>
              <a:t> to install onto my system</a:t>
            </a:r>
          </a:p>
          <a:p>
            <a:r>
              <a:rPr lang="en-US" dirty="0" smtClean="0"/>
              <a:t>UI</a:t>
            </a:r>
          </a:p>
          <a:p>
            <a:pPr lvl="1"/>
            <a:r>
              <a:rPr lang="en-US" dirty="0" smtClean="0"/>
              <a:t>Well thought out, did not take long to figure out</a:t>
            </a:r>
          </a:p>
          <a:p>
            <a:pPr lvl="1"/>
            <a:r>
              <a:rPr lang="en-US" dirty="0" smtClean="0"/>
              <a:t>Menu system flows well </a:t>
            </a:r>
          </a:p>
          <a:p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Keeps track of your kills during mission, </a:t>
            </a:r>
            <a:r>
              <a:rPr lang="en-US" dirty="0" err="1" smtClean="0"/>
              <a:t>PvP</a:t>
            </a:r>
            <a:r>
              <a:rPr lang="en-US" dirty="0" smtClean="0"/>
              <a:t> has scoring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6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US" dirty="0"/>
              <a:t>Game </a:t>
            </a:r>
            <a:r>
              <a:rPr lang="en-US" dirty="0" smtClean="0"/>
              <a:t>Summary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Artwork</a:t>
            </a:r>
          </a:p>
          <a:p>
            <a:pPr lvl="1"/>
            <a:r>
              <a:rPr lang="en-US" dirty="0" smtClean="0"/>
              <a:t>Really cool, detailed, and immersive</a:t>
            </a:r>
            <a:endParaRPr lang="en-US" dirty="0"/>
          </a:p>
          <a:p>
            <a:pPr lvl="1"/>
            <a:r>
              <a:rPr lang="en-US" dirty="0" smtClean="0"/>
              <a:t>Very impressive </a:t>
            </a:r>
            <a:r>
              <a:rPr lang="en-US" dirty="0" smtClean="0"/>
              <a:t>overall</a:t>
            </a:r>
          </a:p>
          <a:p>
            <a:pPr lvl="1"/>
            <a:r>
              <a:rPr lang="en-US" dirty="0" smtClean="0"/>
              <a:t>Helps bring story together, details in worlds help bring the story to life</a:t>
            </a:r>
          </a:p>
          <a:p>
            <a:pPr lvl="1"/>
            <a:r>
              <a:rPr lang="en-US" dirty="0" smtClean="0"/>
              <a:t>Enemies are detailed and gruesome </a:t>
            </a:r>
            <a:endParaRPr lang="en-US" dirty="0" smtClean="0"/>
          </a:p>
          <a:p>
            <a:r>
              <a:rPr lang="en-US" dirty="0" smtClean="0"/>
              <a:t>Sound and Music</a:t>
            </a:r>
          </a:p>
          <a:p>
            <a:pPr lvl="1"/>
            <a:r>
              <a:rPr lang="en-US" dirty="0" smtClean="0"/>
              <a:t>Gets you into the </a:t>
            </a:r>
            <a:r>
              <a:rPr lang="en-US" dirty="0" smtClean="0"/>
              <a:t>game, gets louder during boss battles </a:t>
            </a:r>
            <a:endParaRPr lang="en-US" dirty="0" smtClean="0"/>
          </a:p>
          <a:p>
            <a:pPr lvl="1"/>
            <a:r>
              <a:rPr lang="en-US" dirty="0" smtClean="0"/>
              <a:t>Flows with game play very well</a:t>
            </a:r>
          </a:p>
          <a:p>
            <a:r>
              <a:rPr lang="en-US" dirty="0" smtClean="0"/>
              <a:t>Special Features</a:t>
            </a:r>
          </a:p>
          <a:p>
            <a:pPr lvl="1"/>
            <a:r>
              <a:rPr lang="en-US" dirty="0" smtClean="0"/>
              <a:t>Free roam worlds</a:t>
            </a:r>
          </a:p>
          <a:p>
            <a:pPr lvl="1"/>
            <a:r>
              <a:rPr lang="en-US" dirty="0" smtClean="0"/>
              <a:t>Leveling up</a:t>
            </a:r>
          </a:p>
          <a:p>
            <a:pPr lvl="1"/>
            <a:r>
              <a:rPr lang="en-US" dirty="0" smtClean="0"/>
              <a:t>No shortage of </a:t>
            </a:r>
            <a:r>
              <a:rPr lang="en-US" dirty="0" smtClean="0"/>
              <a:t>guns</a:t>
            </a:r>
            <a:endParaRPr lang="en-US" dirty="0" smtClean="0"/>
          </a:p>
          <a:p>
            <a:r>
              <a:rPr lang="en-US" dirty="0" smtClean="0"/>
              <a:t>No manuals or bugs that I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smtClean="0"/>
              <a:t>What’s Good</a:t>
            </a:r>
          </a:p>
          <a:p>
            <a:pPr lvl="1"/>
            <a:r>
              <a:rPr lang="en-US" dirty="0" smtClean="0"/>
              <a:t>Online Coop</a:t>
            </a:r>
          </a:p>
          <a:p>
            <a:pPr lvl="1"/>
            <a:r>
              <a:rPr lang="en-US" dirty="0" smtClean="0"/>
              <a:t>Weapon choices</a:t>
            </a:r>
          </a:p>
          <a:p>
            <a:pPr lvl="1"/>
            <a:r>
              <a:rPr lang="en-US" dirty="0" smtClean="0"/>
              <a:t>Controls are easy </a:t>
            </a:r>
          </a:p>
          <a:p>
            <a:pPr lvl="1"/>
            <a:r>
              <a:rPr lang="en-US" dirty="0" smtClean="0"/>
              <a:t>A lot of different things to </a:t>
            </a:r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Gameplay flows well</a:t>
            </a:r>
          </a:p>
          <a:p>
            <a:pPr lvl="2"/>
            <a:r>
              <a:rPr lang="en-US" dirty="0" smtClean="0"/>
              <a:t>Regular and side missions appear regularly, keeps  things moving slowly</a:t>
            </a:r>
            <a:endParaRPr lang="en-US" dirty="0" smtClean="0"/>
          </a:p>
          <a:p>
            <a:r>
              <a:rPr lang="en-US" dirty="0" smtClean="0"/>
              <a:t>What’s Bad</a:t>
            </a:r>
          </a:p>
          <a:p>
            <a:pPr lvl="1"/>
            <a:r>
              <a:rPr lang="en-US" dirty="0" smtClean="0"/>
              <a:t>Story is a bit </a:t>
            </a:r>
            <a:r>
              <a:rPr lang="en-US" dirty="0" smtClean="0"/>
              <a:t>confusing – it is not explained very well.</a:t>
            </a:r>
            <a:endParaRPr lang="en-US" dirty="0" smtClean="0"/>
          </a:p>
          <a:p>
            <a:pPr lvl="1"/>
            <a:r>
              <a:rPr lang="en-US" dirty="0" smtClean="0"/>
              <a:t>Switching weapons gets </a:t>
            </a:r>
            <a:r>
              <a:rPr lang="en-US" dirty="0" smtClean="0"/>
              <a:t>annoying – have go through menu systems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7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 Review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Better or worse than similar </a:t>
            </a:r>
            <a:r>
              <a:rPr lang="en-US" dirty="0" smtClean="0"/>
              <a:t>games</a:t>
            </a:r>
            <a:endParaRPr lang="en-US" dirty="0" smtClean="0"/>
          </a:p>
          <a:p>
            <a:pPr lvl="1"/>
            <a:r>
              <a:rPr lang="en-US" dirty="0" smtClean="0"/>
              <a:t>Better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Weapons , and enemies are better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RPG aspect makes it more fun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Artwork was better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 factor added a 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Special abilities added a lot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Worse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Missions start to feel repetitive (Bounties, patrols….)</a:t>
            </a: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Story was </a:t>
            </a:r>
            <a:r>
              <a:rPr lang="en-US" dirty="0" smtClean="0"/>
              <a:t>weak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No pause!!!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Audience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10 and </a:t>
            </a:r>
            <a:r>
              <a:rPr lang="en-US" dirty="0" smtClean="0"/>
              <a:t>up</a:t>
            </a: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strengths</a:t>
            </a:r>
          </a:p>
          <a:p>
            <a:pPr lvl="1"/>
            <a:r>
              <a:rPr lang="en-US" dirty="0" smtClean="0"/>
              <a:t>Artwork and Soundtrack </a:t>
            </a:r>
          </a:p>
          <a:p>
            <a:pPr lvl="1"/>
            <a:r>
              <a:rPr lang="en-US" dirty="0" smtClean="0"/>
              <a:t>Gameplay </a:t>
            </a:r>
            <a:r>
              <a:rPr lang="en-US" dirty="0" smtClean="0"/>
              <a:t>and </a:t>
            </a:r>
            <a:r>
              <a:rPr lang="en-US" dirty="0" smtClean="0"/>
              <a:t>Controls</a:t>
            </a:r>
            <a:endParaRPr lang="en-US" dirty="0" smtClean="0"/>
          </a:p>
          <a:p>
            <a:pPr lvl="1"/>
            <a:r>
              <a:rPr lang="en-US" dirty="0" smtClean="0"/>
              <a:t>Great coop</a:t>
            </a:r>
            <a:endParaRPr lang="en-US" dirty="0" smtClean="0"/>
          </a:p>
          <a:p>
            <a:r>
              <a:rPr lang="en-US" dirty="0" smtClean="0"/>
              <a:t>Overall weaknesses</a:t>
            </a:r>
          </a:p>
          <a:p>
            <a:pPr lvl="1"/>
            <a:r>
              <a:rPr lang="en-US" dirty="0" smtClean="0"/>
              <a:t>Storyline </a:t>
            </a:r>
          </a:p>
          <a:p>
            <a:pPr lvl="1"/>
            <a:r>
              <a:rPr lang="en-US" dirty="0" smtClean="0"/>
              <a:t>Game length</a:t>
            </a:r>
          </a:p>
          <a:p>
            <a:r>
              <a:rPr lang="en-US" dirty="0" smtClean="0"/>
              <a:t>Worth purchasing?</a:t>
            </a:r>
          </a:p>
          <a:p>
            <a:pPr lvl="1"/>
            <a:r>
              <a:rPr lang="en-US" dirty="0" smtClean="0"/>
              <a:t>Maybe, if you like exploring and ok </a:t>
            </a:r>
            <a:r>
              <a:rPr lang="en-US" dirty="0" err="1" smtClean="0"/>
              <a:t>PvP</a:t>
            </a:r>
            <a:r>
              <a:rPr lang="en-US" dirty="0" smtClean="0"/>
              <a:t> then yea, or just rent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it be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thing is the story</a:t>
            </a:r>
          </a:p>
          <a:p>
            <a:pPr lvl="1"/>
            <a:r>
              <a:rPr lang="en-US" dirty="0" smtClean="0"/>
              <a:t>Needs to be better explained, maybe more detailed</a:t>
            </a:r>
          </a:p>
          <a:p>
            <a:pPr lvl="1"/>
            <a:r>
              <a:rPr lang="en-US" dirty="0" smtClean="0"/>
              <a:t>Needs to be a little </a:t>
            </a:r>
            <a:r>
              <a:rPr lang="en-US" dirty="0" smtClean="0"/>
              <a:t>longer</a:t>
            </a:r>
          </a:p>
          <a:p>
            <a:pPr lvl="1"/>
            <a:r>
              <a:rPr lang="en-US" dirty="0" smtClean="0"/>
              <a:t>Expansions may help</a:t>
            </a:r>
            <a:endParaRPr lang="en-US" dirty="0" smtClean="0"/>
          </a:p>
          <a:p>
            <a:r>
              <a:rPr lang="en-US" dirty="0" smtClean="0"/>
              <a:t>Some of the ways things are done could be changed</a:t>
            </a:r>
          </a:p>
          <a:p>
            <a:pPr lvl="1"/>
            <a:r>
              <a:rPr lang="en-US" dirty="0" smtClean="0"/>
              <a:t>Swapping out weapons takes too long sometimes</a:t>
            </a:r>
          </a:p>
          <a:p>
            <a:pPr lvl="1"/>
            <a:r>
              <a:rPr lang="en-US" dirty="0" smtClean="0"/>
              <a:t>Loading times can be </a:t>
            </a:r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Different types of mission, not just killing stuff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8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341</TotalTime>
  <Words>389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Macro</vt:lpstr>
      <vt:lpstr>CIS 487 – Game Evaluation </vt:lpstr>
      <vt:lpstr>Basic Information</vt:lpstr>
      <vt:lpstr>Game Summary</vt:lpstr>
      <vt:lpstr>Game Summary cont. </vt:lpstr>
      <vt:lpstr>Game Review</vt:lpstr>
      <vt:lpstr>Game Review cont. </vt:lpstr>
      <vt:lpstr>Summary </vt:lpstr>
      <vt:lpstr>How could it be improved</vt:lpstr>
    </vt:vector>
  </TitlesOfParts>
  <Company>Perficient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487 – Game Evaluation</dc:title>
  <dc:creator>Nate Baumgartner</dc:creator>
  <cp:lastModifiedBy>Nate Baumgartner</cp:lastModifiedBy>
  <cp:revision>8</cp:revision>
  <dcterms:created xsi:type="dcterms:W3CDTF">2014-09-24T00:20:18Z</dcterms:created>
  <dcterms:modified xsi:type="dcterms:W3CDTF">2014-09-24T22:00:30Z</dcterms:modified>
</cp:coreProperties>
</file>