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73" r:id="rId9"/>
    <p:sldId id="263" r:id="rId10"/>
    <p:sldId id="264" r:id="rId11"/>
    <p:sldId id="265" r:id="rId12"/>
    <p:sldId id="266" r:id="rId13"/>
    <p:sldId id="267" r:id="rId14"/>
    <p:sldId id="268" r:id="rId15"/>
    <p:sldId id="269" r:id="rId16"/>
    <p:sldId id="270" r:id="rId17"/>
    <p:sldId id="271"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37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F039AB-B598-40B2-A381-E225F80D9CDD}" type="datetimeFigureOut">
              <a:rPr lang="en-US" smtClean="0"/>
              <a:t>9/24/2014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7EDFC0-553A-47A5-8036-D65005BB81E9}" type="slidenum">
              <a:rPr lang="en-US" smtClean="0"/>
              <a:t>‹#›</a:t>
            </a:fld>
            <a:endParaRPr lang="en-US"/>
          </a:p>
        </p:txBody>
      </p:sp>
    </p:spTree>
    <p:extLst>
      <p:ext uri="{BB962C8B-B14F-4D97-AF65-F5344CB8AC3E}">
        <p14:creationId xmlns:p14="http://schemas.microsoft.com/office/powerpoint/2010/main" val="3353365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E51904-EE1E-452D-B3CF-3143D2DFA750}" type="datetimeFigureOut">
              <a:rPr lang="en-US" smtClean="0"/>
              <a:t>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6C219A-E339-4A45-AB99-B16AF66273B2}" type="slidenum">
              <a:rPr lang="en-US" smtClean="0"/>
              <a:t>‹#›</a:t>
            </a:fld>
            <a:endParaRPr lang="en-US"/>
          </a:p>
        </p:txBody>
      </p:sp>
    </p:spTree>
    <p:extLst>
      <p:ext uri="{BB962C8B-B14F-4D97-AF65-F5344CB8AC3E}">
        <p14:creationId xmlns:p14="http://schemas.microsoft.com/office/powerpoint/2010/main" val="3766816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E51904-EE1E-452D-B3CF-3143D2DFA750}" type="datetimeFigureOut">
              <a:rPr lang="en-US" smtClean="0"/>
              <a:t>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6C219A-E339-4A45-AB99-B16AF66273B2}" type="slidenum">
              <a:rPr lang="en-US" smtClean="0"/>
              <a:t>‹#›</a:t>
            </a:fld>
            <a:endParaRPr lang="en-US"/>
          </a:p>
        </p:txBody>
      </p:sp>
    </p:spTree>
    <p:extLst>
      <p:ext uri="{BB962C8B-B14F-4D97-AF65-F5344CB8AC3E}">
        <p14:creationId xmlns:p14="http://schemas.microsoft.com/office/powerpoint/2010/main" val="1877399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E51904-EE1E-452D-B3CF-3143D2DFA750}" type="datetimeFigureOut">
              <a:rPr lang="en-US" smtClean="0"/>
              <a:t>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6C219A-E339-4A45-AB99-B16AF66273B2}" type="slidenum">
              <a:rPr lang="en-US" smtClean="0"/>
              <a:t>‹#›</a:t>
            </a:fld>
            <a:endParaRPr lang="en-US"/>
          </a:p>
        </p:txBody>
      </p:sp>
    </p:spTree>
    <p:extLst>
      <p:ext uri="{BB962C8B-B14F-4D97-AF65-F5344CB8AC3E}">
        <p14:creationId xmlns:p14="http://schemas.microsoft.com/office/powerpoint/2010/main" val="2973728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E51904-EE1E-452D-B3CF-3143D2DFA750}" type="datetimeFigureOut">
              <a:rPr lang="en-US" smtClean="0"/>
              <a:t>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6C219A-E339-4A45-AB99-B16AF66273B2}" type="slidenum">
              <a:rPr lang="en-US" smtClean="0"/>
              <a:t>‹#›</a:t>
            </a:fld>
            <a:endParaRPr lang="en-US"/>
          </a:p>
        </p:txBody>
      </p:sp>
    </p:spTree>
    <p:extLst>
      <p:ext uri="{BB962C8B-B14F-4D97-AF65-F5344CB8AC3E}">
        <p14:creationId xmlns:p14="http://schemas.microsoft.com/office/powerpoint/2010/main" val="1094931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E51904-EE1E-452D-B3CF-3143D2DFA750}" type="datetimeFigureOut">
              <a:rPr lang="en-US" smtClean="0"/>
              <a:t>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6C219A-E339-4A45-AB99-B16AF66273B2}" type="slidenum">
              <a:rPr lang="en-US" smtClean="0"/>
              <a:t>‹#›</a:t>
            </a:fld>
            <a:endParaRPr lang="en-US"/>
          </a:p>
        </p:txBody>
      </p:sp>
    </p:spTree>
    <p:extLst>
      <p:ext uri="{BB962C8B-B14F-4D97-AF65-F5344CB8AC3E}">
        <p14:creationId xmlns:p14="http://schemas.microsoft.com/office/powerpoint/2010/main" val="3591143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E51904-EE1E-452D-B3CF-3143D2DFA750}" type="datetimeFigureOut">
              <a:rPr lang="en-US" smtClean="0"/>
              <a:t>9/24/2014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6C219A-E339-4A45-AB99-B16AF66273B2}" type="slidenum">
              <a:rPr lang="en-US" smtClean="0"/>
              <a:t>‹#›</a:t>
            </a:fld>
            <a:endParaRPr lang="en-US"/>
          </a:p>
        </p:txBody>
      </p:sp>
    </p:spTree>
    <p:extLst>
      <p:ext uri="{BB962C8B-B14F-4D97-AF65-F5344CB8AC3E}">
        <p14:creationId xmlns:p14="http://schemas.microsoft.com/office/powerpoint/2010/main" val="1483117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E51904-EE1E-452D-B3CF-3143D2DFA750}" type="datetimeFigureOut">
              <a:rPr lang="en-US" smtClean="0"/>
              <a:t>9/24/2014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6C219A-E339-4A45-AB99-B16AF66273B2}" type="slidenum">
              <a:rPr lang="en-US" smtClean="0"/>
              <a:t>‹#›</a:t>
            </a:fld>
            <a:endParaRPr lang="en-US"/>
          </a:p>
        </p:txBody>
      </p:sp>
    </p:spTree>
    <p:extLst>
      <p:ext uri="{BB962C8B-B14F-4D97-AF65-F5344CB8AC3E}">
        <p14:creationId xmlns:p14="http://schemas.microsoft.com/office/powerpoint/2010/main" val="2916537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E51904-EE1E-452D-B3CF-3143D2DFA750}" type="datetimeFigureOut">
              <a:rPr lang="en-US" smtClean="0"/>
              <a:t>9/24/2014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6C219A-E339-4A45-AB99-B16AF66273B2}" type="slidenum">
              <a:rPr lang="en-US" smtClean="0"/>
              <a:t>‹#›</a:t>
            </a:fld>
            <a:endParaRPr lang="en-US"/>
          </a:p>
        </p:txBody>
      </p:sp>
    </p:spTree>
    <p:extLst>
      <p:ext uri="{BB962C8B-B14F-4D97-AF65-F5344CB8AC3E}">
        <p14:creationId xmlns:p14="http://schemas.microsoft.com/office/powerpoint/2010/main" val="2766922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E51904-EE1E-452D-B3CF-3143D2DFA750}" type="datetimeFigureOut">
              <a:rPr lang="en-US" smtClean="0"/>
              <a:t>9/24/2014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6C219A-E339-4A45-AB99-B16AF66273B2}" type="slidenum">
              <a:rPr lang="en-US" smtClean="0"/>
              <a:t>‹#›</a:t>
            </a:fld>
            <a:endParaRPr lang="en-US"/>
          </a:p>
        </p:txBody>
      </p:sp>
    </p:spTree>
    <p:extLst>
      <p:ext uri="{BB962C8B-B14F-4D97-AF65-F5344CB8AC3E}">
        <p14:creationId xmlns:p14="http://schemas.microsoft.com/office/powerpoint/2010/main" val="2927269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E51904-EE1E-452D-B3CF-3143D2DFA750}" type="datetimeFigureOut">
              <a:rPr lang="en-US" smtClean="0"/>
              <a:t>9/24/2014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6C219A-E339-4A45-AB99-B16AF66273B2}" type="slidenum">
              <a:rPr lang="en-US" smtClean="0"/>
              <a:t>‹#›</a:t>
            </a:fld>
            <a:endParaRPr lang="en-US"/>
          </a:p>
        </p:txBody>
      </p:sp>
    </p:spTree>
    <p:extLst>
      <p:ext uri="{BB962C8B-B14F-4D97-AF65-F5344CB8AC3E}">
        <p14:creationId xmlns:p14="http://schemas.microsoft.com/office/powerpoint/2010/main" val="218442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E51904-EE1E-452D-B3CF-3143D2DFA750}" type="datetimeFigureOut">
              <a:rPr lang="en-US" smtClean="0"/>
              <a:t>9/24/2014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6C219A-E339-4A45-AB99-B16AF66273B2}" type="slidenum">
              <a:rPr lang="en-US" smtClean="0"/>
              <a:t>‹#›</a:t>
            </a:fld>
            <a:endParaRPr lang="en-US"/>
          </a:p>
        </p:txBody>
      </p:sp>
    </p:spTree>
    <p:extLst>
      <p:ext uri="{BB962C8B-B14F-4D97-AF65-F5344CB8AC3E}">
        <p14:creationId xmlns:p14="http://schemas.microsoft.com/office/powerpoint/2010/main" val="2504749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E51904-EE1E-452D-B3CF-3143D2DFA750}" type="datetimeFigureOut">
              <a:rPr lang="en-US" smtClean="0"/>
              <a:t>9/24/2014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6C219A-E339-4A45-AB99-B16AF66273B2}" type="slidenum">
              <a:rPr lang="en-US" smtClean="0"/>
              <a:t>‹#›</a:t>
            </a:fld>
            <a:endParaRPr lang="en-US"/>
          </a:p>
        </p:txBody>
      </p:sp>
    </p:spTree>
    <p:extLst>
      <p:ext uri="{BB962C8B-B14F-4D97-AF65-F5344CB8AC3E}">
        <p14:creationId xmlns:p14="http://schemas.microsoft.com/office/powerpoint/2010/main" val="133984858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youtube.com/watch?v=AQWp5IXQCf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9800" y="5029200"/>
            <a:ext cx="4191000" cy="646331"/>
          </a:xfrm>
          <a:prstGeom prst="rect">
            <a:avLst/>
          </a:prstGeom>
          <a:noFill/>
        </p:spPr>
        <p:txBody>
          <a:bodyPr wrap="square" rtlCol="0">
            <a:spAutoFit/>
          </a:bodyPr>
          <a:lstStyle/>
          <a:p>
            <a:pPr algn="ctr"/>
            <a:r>
              <a:rPr lang="en-US" dirty="0" smtClean="0"/>
              <a:t>Review By: Skyler Basta</a:t>
            </a:r>
          </a:p>
          <a:p>
            <a:endParaRPr lang="en-US" dirty="0"/>
          </a:p>
        </p:txBody>
      </p:sp>
      <p:pic>
        <p:nvPicPr>
          <p:cNvPr id="1029" name="Picture 5" descr="Art-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937" y="304800"/>
            <a:ext cx="6562725" cy="437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605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0000">
                <a:lumMod val="62000"/>
              </a:srgbClr>
            </a:gs>
            <a:gs pos="50000">
              <a:schemeClr val="bg1">
                <a:shade val="30000"/>
                <a:satMod val="200000"/>
              </a:schemeClr>
            </a:gs>
          </a:gsLst>
          <a:path path="circle">
            <a:fillToRect l="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latin typeface="Chiller" panose="04020404031007020602" pitchFamily="82" charset="0"/>
              </a:rPr>
              <a:t>Music</a:t>
            </a:r>
            <a:endParaRPr lang="en-US" sz="6600" dirty="0">
              <a:latin typeface="Chiller" panose="04020404031007020602" pitchFamily="82" charset="0"/>
            </a:endParaRPr>
          </a:p>
        </p:txBody>
      </p:sp>
      <p:sp>
        <p:nvSpPr>
          <p:cNvPr id="3" name="Content Placeholder 2"/>
          <p:cNvSpPr>
            <a:spLocks noGrp="1"/>
          </p:cNvSpPr>
          <p:nvPr>
            <p:ph idx="1"/>
          </p:nvPr>
        </p:nvSpPr>
        <p:spPr/>
        <p:txBody>
          <a:bodyPr>
            <a:normAutofit/>
          </a:bodyPr>
          <a:lstStyle/>
          <a:p>
            <a:pPr marL="0" indent="0">
              <a:buNone/>
            </a:pPr>
            <a:r>
              <a:rPr lang="en-US" sz="2800" dirty="0" smtClean="0"/>
              <a:t>The music of Vampire Smile was written and performed by James. It has a dark punk rock theme throughout and gives the players a chance to perform some songs through the rhythm mini-games hidden throughout the game.</a:t>
            </a:r>
            <a:endParaRPr lang="en-US" sz="2800" dirty="0"/>
          </a:p>
        </p:txBody>
      </p:sp>
    </p:spTree>
    <p:extLst>
      <p:ext uri="{BB962C8B-B14F-4D97-AF65-F5344CB8AC3E}">
        <p14:creationId xmlns:p14="http://schemas.microsoft.com/office/powerpoint/2010/main" val="1802893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0000">
                <a:lumMod val="62000"/>
              </a:srgbClr>
            </a:gs>
            <a:gs pos="50000">
              <a:schemeClr val="bg1">
                <a:shade val="30000"/>
                <a:satMod val="200000"/>
              </a:schemeClr>
            </a:gs>
          </a:gsLst>
          <a:path path="circle">
            <a:fillToRect l="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latin typeface="Chiller" panose="04020404031007020602" pitchFamily="82" charset="0"/>
              </a:rPr>
              <a:t>Special Features</a:t>
            </a:r>
            <a:endParaRPr lang="en-US" sz="6600" dirty="0">
              <a:latin typeface="Chiller" panose="04020404031007020602" pitchFamily="82" charset="0"/>
            </a:endParaRPr>
          </a:p>
        </p:txBody>
      </p:sp>
      <p:sp>
        <p:nvSpPr>
          <p:cNvPr id="3" name="Content Placeholder 2"/>
          <p:cNvSpPr>
            <a:spLocks noGrp="1"/>
          </p:cNvSpPr>
          <p:nvPr>
            <p:ph idx="1"/>
          </p:nvPr>
        </p:nvSpPr>
        <p:spPr/>
        <p:txBody>
          <a:bodyPr>
            <a:normAutofit/>
          </a:bodyPr>
          <a:lstStyle/>
          <a:p>
            <a:pPr marL="0" indent="0">
              <a:buNone/>
            </a:pPr>
            <a:r>
              <a:rPr lang="en-US" sz="2800" dirty="0" smtClean="0"/>
              <a:t>The game is capable of being played co-op over Xbox Live and like the first game has a unique co-op mechanic when more than two players are in the game. The third and fourth player take control of Yuki and the Dishwasher’s pets as a supportive twin stick shooter cat or raven. The game also supports a special difficulty called “Pretty </a:t>
            </a:r>
            <a:r>
              <a:rPr lang="en-US" sz="2800" dirty="0" err="1" smtClean="0"/>
              <a:t>Pretty</a:t>
            </a:r>
            <a:r>
              <a:rPr lang="en-US" sz="2800" dirty="0" smtClean="0"/>
              <a:t> Princess” that is unlocked by dying a certain amount of times.</a:t>
            </a:r>
            <a:endParaRPr lang="en-US" sz="2800" dirty="0"/>
          </a:p>
        </p:txBody>
      </p:sp>
    </p:spTree>
    <p:extLst>
      <p:ext uri="{BB962C8B-B14F-4D97-AF65-F5344CB8AC3E}">
        <p14:creationId xmlns:p14="http://schemas.microsoft.com/office/powerpoint/2010/main" val="349669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0000">
                <a:lumMod val="62000"/>
              </a:srgbClr>
            </a:gs>
            <a:gs pos="50000">
              <a:schemeClr val="bg1">
                <a:shade val="30000"/>
                <a:satMod val="200000"/>
              </a:schemeClr>
            </a:gs>
          </a:gsLst>
          <a:path path="circle">
            <a:fillToRect l="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latin typeface="Chiller" panose="04020404031007020602" pitchFamily="82" charset="0"/>
              </a:rPr>
              <a:t>Bugs</a:t>
            </a:r>
            <a:endParaRPr lang="en-US" sz="6600" dirty="0">
              <a:latin typeface="Chiller" panose="04020404031007020602" pitchFamily="82" charset="0"/>
            </a:endParaRPr>
          </a:p>
        </p:txBody>
      </p:sp>
      <p:sp>
        <p:nvSpPr>
          <p:cNvPr id="3" name="Content Placeholder 2"/>
          <p:cNvSpPr>
            <a:spLocks noGrp="1"/>
          </p:cNvSpPr>
          <p:nvPr>
            <p:ph idx="1"/>
          </p:nvPr>
        </p:nvSpPr>
        <p:spPr/>
        <p:txBody>
          <a:bodyPr>
            <a:normAutofit/>
          </a:bodyPr>
          <a:lstStyle/>
          <a:p>
            <a:pPr marL="0" indent="0">
              <a:buNone/>
            </a:pPr>
            <a:r>
              <a:rPr lang="en-US" sz="2800" dirty="0" smtClean="0"/>
              <a:t>From personal experience the game had no bugs. On launch the only major bugs involved not being able to unlock certain achievements or not being able to connect to other players over Xbox Live. These issues have since been patched.</a:t>
            </a:r>
            <a:endParaRPr lang="en-US" sz="2800" dirty="0"/>
          </a:p>
        </p:txBody>
      </p:sp>
    </p:spTree>
    <p:extLst>
      <p:ext uri="{BB962C8B-B14F-4D97-AF65-F5344CB8AC3E}">
        <p14:creationId xmlns:p14="http://schemas.microsoft.com/office/powerpoint/2010/main" val="2602687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0000">
                <a:lumMod val="62000"/>
              </a:srgbClr>
            </a:gs>
            <a:gs pos="50000">
              <a:schemeClr val="bg1">
                <a:shade val="30000"/>
                <a:satMod val="200000"/>
              </a:schemeClr>
            </a:gs>
          </a:gsLst>
          <a:path path="circle">
            <a:fillToRect l="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latin typeface="Chiller" panose="04020404031007020602" pitchFamily="82" charset="0"/>
              </a:rPr>
              <a:t>The Good</a:t>
            </a:r>
            <a:endParaRPr lang="en-US" sz="6600" dirty="0">
              <a:latin typeface="Chiller" panose="04020404031007020602" pitchFamily="82" charset="0"/>
            </a:endParaRPr>
          </a:p>
        </p:txBody>
      </p:sp>
      <p:sp>
        <p:nvSpPr>
          <p:cNvPr id="3" name="Content Placeholder 2"/>
          <p:cNvSpPr>
            <a:spLocks noGrp="1"/>
          </p:cNvSpPr>
          <p:nvPr>
            <p:ph idx="1"/>
          </p:nvPr>
        </p:nvSpPr>
        <p:spPr/>
        <p:txBody>
          <a:bodyPr>
            <a:normAutofit/>
          </a:bodyPr>
          <a:lstStyle/>
          <a:p>
            <a:r>
              <a:rPr lang="en-US" sz="2800" dirty="0" smtClean="0"/>
              <a:t>Addicting, hectic combat and interesting gameplay mechanics.</a:t>
            </a:r>
          </a:p>
          <a:p>
            <a:r>
              <a:rPr lang="en-US" sz="2800" dirty="0" smtClean="0"/>
              <a:t>Great game to play with friends at a party.</a:t>
            </a:r>
          </a:p>
          <a:p>
            <a:r>
              <a:rPr lang="en-US" sz="2800" dirty="0" smtClean="0"/>
              <a:t>Quick and entertaining storyline.</a:t>
            </a:r>
          </a:p>
          <a:p>
            <a:r>
              <a:rPr lang="en-US" sz="2800" dirty="0" smtClean="0"/>
              <a:t>Cheap price for the quality.</a:t>
            </a:r>
          </a:p>
          <a:p>
            <a:r>
              <a:rPr lang="en-US" sz="2800" dirty="0" smtClean="0"/>
              <a:t>Synergy between style, gameplay and music.</a:t>
            </a:r>
          </a:p>
          <a:p>
            <a:r>
              <a:rPr lang="en-US" sz="2800" dirty="0" smtClean="0"/>
              <a:t>Replay value is high with new difficulties.</a:t>
            </a:r>
            <a:endParaRPr lang="en-US" sz="2800" dirty="0"/>
          </a:p>
        </p:txBody>
      </p:sp>
    </p:spTree>
    <p:extLst>
      <p:ext uri="{BB962C8B-B14F-4D97-AF65-F5344CB8AC3E}">
        <p14:creationId xmlns:p14="http://schemas.microsoft.com/office/powerpoint/2010/main" val="1976493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0000">
                <a:lumMod val="62000"/>
              </a:srgbClr>
            </a:gs>
            <a:gs pos="50000">
              <a:schemeClr val="bg1">
                <a:shade val="30000"/>
                <a:satMod val="200000"/>
              </a:schemeClr>
            </a:gs>
          </a:gsLst>
          <a:path path="circle">
            <a:fillToRect l="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latin typeface="Chiller" panose="04020404031007020602" pitchFamily="82" charset="0"/>
              </a:rPr>
              <a:t>The Bad</a:t>
            </a:r>
            <a:endParaRPr lang="en-US" sz="6600" dirty="0">
              <a:latin typeface="Chiller" panose="04020404031007020602" pitchFamily="82" charset="0"/>
            </a:endParaRPr>
          </a:p>
        </p:txBody>
      </p:sp>
      <p:sp>
        <p:nvSpPr>
          <p:cNvPr id="3" name="Content Placeholder 2"/>
          <p:cNvSpPr>
            <a:spLocks noGrp="1"/>
          </p:cNvSpPr>
          <p:nvPr>
            <p:ph idx="1"/>
          </p:nvPr>
        </p:nvSpPr>
        <p:spPr/>
        <p:txBody>
          <a:bodyPr>
            <a:normAutofit/>
          </a:bodyPr>
          <a:lstStyle/>
          <a:p>
            <a:pPr marL="0" indent="0">
              <a:buNone/>
            </a:pPr>
            <a:r>
              <a:rPr lang="en-US" sz="2800" dirty="0" smtClean="0"/>
              <a:t>Personally I can’t think  of anything but some game reviewers believed the level design was repetitive and that the story wasn’t very in-depth or wasn’t interesting enough. Too much happening on screen making it difficult to track the player.</a:t>
            </a:r>
            <a:endParaRPr lang="en-US" sz="2800" dirty="0"/>
          </a:p>
        </p:txBody>
      </p:sp>
      <p:pic>
        <p:nvPicPr>
          <p:cNvPr id="7170" name="Picture 2" descr="C:\Users\Skyler\Pictures\SkaStudiosValentines\Poe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3886200"/>
            <a:ext cx="3657600" cy="2624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029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0000">
                <a:lumMod val="62000"/>
              </a:srgbClr>
            </a:gs>
            <a:gs pos="50000">
              <a:schemeClr val="bg1">
                <a:shade val="30000"/>
                <a:satMod val="200000"/>
              </a:schemeClr>
            </a:gs>
          </a:gsLst>
          <a:path path="circle">
            <a:fillToRect l="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latin typeface="Chiller" panose="04020404031007020602" pitchFamily="82" charset="0"/>
              </a:rPr>
              <a:t>Comparisons</a:t>
            </a:r>
            <a:endParaRPr lang="en-US" sz="6600" dirty="0">
              <a:latin typeface="Chiller" panose="04020404031007020602" pitchFamily="82" charset="0"/>
            </a:endParaRPr>
          </a:p>
        </p:txBody>
      </p:sp>
      <p:sp>
        <p:nvSpPr>
          <p:cNvPr id="3" name="Content Placeholder 2"/>
          <p:cNvSpPr>
            <a:spLocks noGrp="1"/>
          </p:cNvSpPr>
          <p:nvPr>
            <p:ph idx="1"/>
          </p:nvPr>
        </p:nvSpPr>
        <p:spPr/>
        <p:txBody>
          <a:bodyPr>
            <a:normAutofit/>
          </a:bodyPr>
          <a:lstStyle/>
          <a:p>
            <a:pPr marL="0" indent="0">
              <a:buNone/>
            </a:pPr>
            <a:r>
              <a:rPr lang="en-US" sz="2800" dirty="0" smtClean="0"/>
              <a:t>Vampire Smile is different from other side scrolling hack and slash games mostly in terms of </a:t>
            </a:r>
            <a:r>
              <a:rPr lang="en-US" sz="2800" dirty="0" smtClean="0"/>
              <a:t>artistic style</a:t>
            </a:r>
            <a:r>
              <a:rPr lang="en-US" sz="2800" dirty="0" smtClean="0"/>
              <a:t>. The art for the game is very unique as well as the high quality music adding to the overall enjoyment of the game. In my personal opinion the combat is more entertaining and fast paced than other games of the same genre. I believe Vampire Smile is one of the best games of its genre because of its overall quality.</a:t>
            </a:r>
            <a:endParaRPr lang="en-US" sz="2800" dirty="0"/>
          </a:p>
        </p:txBody>
      </p:sp>
    </p:spTree>
    <p:extLst>
      <p:ext uri="{BB962C8B-B14F-4D97-AF65-F5344CB8AC3E}">
        <p14:creationId xmlns:p14="http://schemas.microsoft.com/office/powerpoint/2010/main" val="2392471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0000">
                <a:lumMod val="62000"/>
              </a:srgbClr>
            </a:gs>
            <a:gs pos="50000">
              <a:schemeClr val="bg1">
                <a:shade val="30000"/>
                <a:satMod val="200000"/>
              </a:schemeClr>
            </a:gs>
          </a:gsLst>
          <a:path path="circle">
            <a:fillToRect l="100000" b="10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373563"/>
          </a:xfrm>
        </p:spPr>
        <p:txBody>
          <a:bodyPr/>
          <a:lstStyle/>
          <a:p>
            <a:pPr marL="0" indent="0">
              <a:buNone/>
            </a:pPr>
            <a:r>
              <a:rPr lang="en-US" dirty="0" smtClean="0"/>
              <a:t>Due to the amount of gore and violence present in the game I believe players should be 17 or older. The type of players would be those who enjoy fast paced action and grim-dark humor. </a:t>
            </a:r>
          </a:p>
          <a:p>
            <a:pPr marL="0" indent="0">
              <a:buNone/>
            </a:pPr>
            <a:endParaRPr lang="en-US" dirty="0"/>
          </a:p>
          <a:p>
            <a:pPr marL="0" indent="0">
              <a:buNone/>
            </a:pPr>
            <a:r>
              <a:rPr lang="en-US" dirty="0" smtClean="0"/>
              <a:t>The biggest possible design flaw is repetition in level design though I believe there is a good level of variety present.</a:t>
            </a:r>
            <a:endParaRPr lang="en-US" dirty="0"/>
          </a:p>
        </p:txBody>
      </p:sp>
      <p:sp>
        <p:nvSpPr>
          <p:cNvPr id="2" name="TextBox 1"/>
          <p:cNvSpPr txBox="1"/>
          <p:nvPr/>
        </p:nvSpPr>
        <p:spPr>
          <a:xfrm>
            <a:off x="533400" y="304800"/>
            <a:ext cx="8153400" cy="1107996"/>
          </a:xfrm>
          <a:prstGeom prst="rect">
            <a:avLst/>
          </a:prstGeom>
          <a:noFill/>
        </p:spPr>
        <p:txBody>
          <a:bodyPr wrap="square" rtlCol="0">
            <a:spAutoFit/>
          </a:bodyPr>
          <a:lstStyle/>
          <a:p>
            <a:pPr algn="ctr"/>
            <a:r>
              <a:rPr lang="en-US" sz="6600" dirty="0" smtClean="0">
                <a:latin typeface="Chiller" panose="04020404031007020602" pitchFamily="82" charset="0"/>
              </a:rPr>
              <a:t>Audience</a:t>
            </a:r>
            <a:endParaRPr lang="en-US" sz="6600" dirty="0">
              <a:latin typeface="Chiller" panose="04020404031007020602" pitchFamily="82" charset="0"/>
            </a:endParaRPr>
          </a:p>
        </p:txBody>
      </p:sp>
    </p:spTree>
    <p:extLst>
      <p:ext uri="{BB962C8B-B14F-4D97-AF65-F5344CB8AC3E}">
        <p14:creationId xmlns:p14="http://schemas.microsoft.com/office/powerpoint/2010/main" val="2259661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0000">
                <a:lumMod val="62000"/>
              </a:srgbClr>
            </a:gs>
            <a:gs pos="50000">
              <a:schemeClr val="bg1">
                <a:shade val="30000"/>
                <a:satMod val="200000"/>
              </a:schemeClr>
            </a:gs>
          </a:gsLst>
          <a:path path="circle">
            <a:fillToRect l="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latin typeface="Chiller" panose="04020404031007020602" pitchFamily="82" charset="0"/>
              </a:rPr>
              <a:t>Summary</a:t>
            </a:r>
            <a:endParaRPr lang="en-US" sz="6600" dirty="0">
              <a:latin typeface="Chiller" panose="04020404031007020602" pitchFamily="82" charset="0"/>
            </a:endParaRPr>
          </a:p>
        </p:txBody>
      </p:sp>
      <p:sp>
        <p:nvSpPr>
          <p:cNvPr id="3" name="Content Placeholder 2"/>
          <p:cNvSpPr>
            <a:spLocks noGrp="1"/>
          </p:cNvSpPr>
          <p:nvPr>
            <p:ph idx="1"/>
          </p:nvPr>
        </p:nvSpPr>
        <p:spPr/>
        <p:txBody>
          <a:bodyPr>
            <a:normAutofit/>
          </a:bodyPr>
          <a:lstStyle/>
          <a:p>
            <a:r>
              <a:rPr lang="en-US" sz="2800" dirty="0" smtClean="0"/>
              <a:t>Strengths: Combat, distractions, soundtrack.</a:t>
            </a:r>
          </a:p>
          <a:p>
            <a:r>
              <a:rPr lang="en-US" sz="2800" dirty="0" smtClean="0"/>
              <a:t>Weaknesses: Repetition, story.</a:t>
            </a:r>
          </a:p>
          <a:p>
            <a:r>
              <a:rPr lang="en-US" sz="2800" dirty="0" smtClean="0"/>
              <a:t>Is the game worth purchasing?: Absolutely. The game has quite a large amount of content for $10, the combat is addictive and it is a blast to play with friends.</a:t>
            </a:r>
          </a:p>
          <a:p>
            <a:r>
              <a:rPr lang="en-US" sz="2800" dirty="0" smtClean="0"/>
              <a:t>Improvements: Adding plat forming puzzles, vary the bosses a bit more, more playable characters.</a:t>
            </a:r>
            <a:endParaRPr lang="en-US" sz="2800" dirty="0"/>
          </a:p>
        </p:txBody>
      </p:sp>
    </p:spTree>
    <p:extLst>
      <p:ext uri="{BB962C8B-B14F-4D97-AF65-F5344CB8AC3E}">
        <p14:creationId xmlns:p14="http://schemas.microsoft.com/office/powerpoint/2010/main" val="33070020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Trailer</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www.youtube.com/watch?v=AQWp5IXQCfg</a:t>
            </a:r>
            <a:endParaRPr lang="en-US" dirty="0" smtClean="0"/>
          </a:p>
          <a:p>
            <a:pPr marL="0" indent="0">
              <a:buNone/>
            </a:pPr>
            <a:endParaRPr lang="en-US" dirty="0"/>
          </a:p>
        </p:txBody>
      </p:sp>
    </p:spTree>
    <p:extLst>
      <p:ext uri="{BB962C8B-B14F-4D97-AF65-F5344CB8AC3E}">
        <p14:creationId xmlns:p14="http://schemas.microsoft.com/office/powerpoint/2010/main" val="3552291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0000">
                <a:lumMod val="62000"/>
              </a:srgbClr>
            </a:gs>
            <a:gs pos="50000">
              <a:schemeClr val="bg1">
                <a:shade val="30000"/>
                <a:satMod val="200000"/>
              </a:schemeClr>
            </a:gs>
          </a:gsLst>
          <a:path path="circle">
            <a:fillToRect l="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latin typeface="Chiller" panose="04020404031007020602" pitchFamily="82" charset="0"/>
              </a:rPr>
              <a:t>Basic Info</a:t>
            </a:r>
            <a:endParaRPr lang="en-US" sz="6600" dirty="0">
              <a:latin typeface="Chiller" panose="04020404031007020602" pitchFamily="82" charset="0"/>
            </a:endParaRPr>
          </a:p>
        </p:txBody>
      </p:sp>
      <p:sp>
        <p:nvSpPr>
          <p:cNvPr id="3" name="Content Placeholder 2"/>
          <p:cNvSpPr>
            <a:spLocks noGrp="1"/>
          </p:cNvSpPr>
          <p:nvPr>
            <p:ph idx="1"/>
          </p:nvPr>
        </p:nvSpPr>
        <p:spPr/>
        <p:txBody>
          <a:bodyPr/>
          <a:lstStyle/>
          <a:p>
            <a:r>
              <a:rPr lang="en-US" sz="2800" dirty="0" smtClean="0">
                <a:cs typeface="Times New Roman" panose="02020603050405020304" pitchFamily="18" charset="0"/>
              </a:rPr>
              <a:t>Developer: </a:t>
            </a:r>
            <a:r>
              <a:rPr lang="en-US" sz="2800" dirty="0" err="1" smtClean="0">
                <a:cs typeface="Times New Roman" panose="02020603050405020304" pitchFamily="18" charset="0"/>
              </a:rPr>
              <a:t>Ska</a:t>
            </a:r>
            <a:r>
              <a:rPr lang="en-US" sz="2800" dirty="0" smtClean="0">
                <a:cs typeface="Times New Roman" panose="02020603050405020304" pitchFamily="18" charset="0"/>
              </a:rPr>
              <a:t> Studios</a:t>
            </a:r>
          </a:p>
          <a:p>
            <a:r>
              <a:rPr lang="en-US" sz="2800" dirty="0" smtClean="0">
                <a:cs typeface="Times New Roman" panose="02020603050405020304" pitchFamily="18" charset="0"/>
              </a:rPr>
              <a:t>Designer: James Silva</a:t>
            </a:r>
          </a:p>
          <a:p>
            <a:r>
              <a:rPr lang="en-US" sz="2800" dirty="0" smtClean="0">
                <a:cs typeface="Times New Roman" panose="02020603050405020304" pitchFamily="18" charset="0"/>
              </a:rPr>
              <a:t>Artwork: Michelle </a:t>
            </a:r>
            <a:r>
              <a:rPr lang="en-US" sz="2800" dirty="0" err="1" smtClean="0">
                <a:cs typeface="Times New Roman" panose="02020603050405020304" pitchFamily="18" charset="0"/>
              </a:rPr>
              <a:t>Juett</a:t>
            </a:r>
            <a:r>
              <a:rPr lang="en-US" sz="2800" dirty="0" smtClean="0">
                <a:cs typeface="Times New Roman" panose="02020603050405020304" pitchFamily="18" charset="0"/>
              </a:rPr>
              <a:t> Silva</a:t>
            </a:r>
          </a:p>
          <a:p>
            <a:r>
              <a:rPr lang="en-US" sz="2800" dirty="0" smtClean="0">
                <a:cs typeface="Times New Roman" panose="02020603050405020304" pitchFamily="18" charset="0"/>
              </a:rPr>
              <a:t>Genre: Side Scrolling Hack and Slash</a:t>
            </a:r>
          </a:p>
          <a:p>
            <a:r>
              <a:rPr lang="en-US" sz="2800" dirty="0" smtClean="0">
                <a:cs typeface="Times New Roman" panose="02020603050405020304" pitchFamily="18" charset="0"/>
              </a:rPr>
              <a:t>Price: $9.99</a:t>
            </a:r>
          </a:p>
          <a:p>
            <a:r>
              <a:rPr lang="en-US" sz="2800" dirty="0" smtClean="0">
                <a:cs typeface="Times New Roman" panose="02020603050405020304" pitchFamily="18" charset="0"/>
              </a:rPr>
              <a:t>Hardware: Xbox 360 </a:t>
            </a:r>
          </a:p>
          <a:p>
            <a:r>
              <a:rPr lang="en-US" sz="2800" dirty="0" smtClean="0">
                <a:cs typeface="Times New Roman" panose="02020603050405020304" pitchFamily="18" charset="0"/>
              </a:rPr>
              <a:t>151.70 MB Download</a:t>
            </a:r>
            <a:endParaRPr lang="en-US" sz="2800" dirty="0">
              <a:cs typeface="Times New Roman" panose="02020603050405020304" pitchFamily="18" charset="0"/>
            </a:endParaRPr>
          </a:p>
        </p:txBody>
      </p:sp>
    </p:spTree>
    <p:extLst>
      <p:ext uri="{BB962C8B-B14F-4D97-AF65-F5344CB8AC3E}">
        <p14:creationId xmlns:p14="http://schemas.microsoft.com/office/powerpoint/2010/main" val="4169957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0000">
                <a:lumMod val="62000"/>
              </a:srgbClr>
            </a:gs>
            <a:gs pos="50000">
              <a:schemeClr val="bg1">
                <a:shade val="30000"/>
                <a:satMod val="200000"/>
              </a:schemeClr>
            </a:gs>
          </a:gsLst>
          <a:path path="circle">
            <a:fillToRect l="100000" b="10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a:bodyPr>
          <a:lstStyle/>
          <a:p>
            <a:pPr marL="0" indent="0">
              <a:buNone/>
            </a:pPr>
            <a:r>
              <a:rPr lang="en-US" sz="2800" dirty="0" smtClean="0"/>
              <a:t>Vampire Smile is an Xbox Live Arcade game that came out in 2011. It has a rather grim-dark style as well as moments of humor. The game was created entirely by a brother-sister team and is the sequel to another Dishwasher game, Dead Samurai.</a:t>
            </a:r>
            <a:endParaRPr lang="en-US" sz="2800" dirty="0"/>
          </a:p>
        </p:txBody>
      </p:sp>
      <p:pic>
        <p:nvPicPr>
          <p:cNvPr id="2054" name="Picture 6" descr="http://www.xboxachievements.com/forum/customavatars/avatar406318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340226"/>
            <a:ext cx="1524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228600"/>
            <a:ext cx="7924800" cy="1107996"/>
          </a:xfrm>
          <a:prstGeom prst="rect">
            <a:avLst/>
          </a:prstGeom>
          <a:noFill/>
        </p:spPr>
        <p:txBody>
          <a:bodyPr wrap="square" rtlCol="0">
            <a:spAutoFit/>
          </a:bodyPr>
          <a:lstStyle/>
          <a:p>
            <a:pPr algn="ctr"/>
            <a:r>
              <a:rPr lang="en-US" sz="6600" dirty="0" smtClean="0">
                <a:latin typeface="Chiller" panose="04020404031007020602" pitchFamily="82" charset="0"/>
              </a:rPr>
              <a:t>Style</a:t>
            </a:r>
            <a:endParaRPr lang="en-US" sz="6600" dirty="0">
              <a:latin typeface="Chiller" panose="04020404031007020602" pitchFamily="82" charset="0"/>
            </a:endParaRPr>
          </a:p>
        </p:txBody>
      </p:sp>
    </p:spTree>
    <p:extLst>
      <p:ext uri="{BB962C8B-B14F-4D97-AF65-F5344CB8AC3E}">
        <p14:creationId xmlns:p14="http://schemas.microsoft.com/office/powerpoint/2010/main" val="2305557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0000">
                <a:lumMod val="62000"/>
              </a:srgbClr>
            </a:gs>
            <a:gs pos="50000">
              <a:schemeClr val="bg1">
                <a:shade val="30000"/>
                <a:satMod val="200000"/>
              </a:schemeClr>
            </a:gs>
          </a:gsLst>
          <a:path path="circle">
            <a:fillToRect l="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latin typeface="Chiller" panose="04020404031007020602" pitchFamily="82" charset="0"/>
              </a:rPr>
              <a:t>Story</a:t>
            </a:r>
            <a:endParaRPr lang="en-US" sz="6600" dirty="0">
              <a:latin typeface="Chiller" panose="04020404031007020602" pitchFamily="82" charset="0"/>
            </a:endParaRPr>
          </a:p>
        </p:txBody>
      </p:sp>
      <p:sp>
        <p:nvSpPr>
          <p:cNvPr id="3" name="Content Placeholder 2"/>
          <p:cNvSpPr>
            <a:spLocks noGrp="1"/>
          </p:cNvSpPr>
          <p:nvPr>
            <p:ph idx="1"/>
          </p:nvPr>
        </p:nvSpPr>
        <p:spPr/>
        <p:txBody>
          <a:bodyPr>
            <a:normAutofit/>
          </a:bodyPr>
          <a:lstStyle/>
          <a:p>
            <a:pPr marL="0" indent="0">
              <a:buNone/>
            </a:pPr>
            <a:r>
              <a:rPr lang="en-US" sz="2800" dirty="0" smtClean="0"/>
              <a:t>Vampire Smile takes place on the moon after the destruction of an AI controlled earth. Yuki and the Dishwasher are the main protagonists and siblings who have gained vampire powers seek vengeance on those responsible for what has happened to them and the planet. They must fight their way through swarms of enemies to finally battle with the Fallen Engineer. The story is dynamic and changes depending on which character you play as well as a different story for co-op.</a:t>
            </a:r>
            <a:endParaRPr lang="en-US" sz="2800" dirty="0"/>
          </a:p>
        </p:txBody>
      </p:sp>
    </p:spTree>
    <p:extLst>
      <p:ext uri="{BB962C8B-B14F-4D97-AF65-F5344CB8AC3E}">
        <p14:creationId xmlns:p14="http://schemas.microsoft.com/office/powerpoint/2010/main" val="3150105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0000">
                <a:lumMod val="62000"/>
              </a:srgbClr>
            </a:gs>
            <a:gs pos="50000">
              <a:schemeClr val="bg1">
                <a:shade val="30000"/>
                <a:satMod val="200000"/>
              </a:schemeClr>
            </a:gs>
          </a:gsLst>
          <a:path path="circle">
            <a:fillToRect l="100000" b="10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305800" cy="5592763"/>
          </a:xfrm>
        </p:spPr>
        <p:txBody>
          <a:bodyPr>
            <a:normAutofit/>
          </a:bodyPr>
          <a:lstStyle/>
          <a:p>
            <a:pPr marL="0" indent="0">
              <a:buNone/>
            </a:pPr>
            <a:r>
              <a:rPr lang="en-US" sz="2800" dirty="0" smtClean="0"/>
              <a:t>In the game the story mode the player takes control of either Yuki or the Dishwasher or both for co-op play. As you play you can explore to find collectibles, play a guitar hero-</a:t>
            </a:r>
            <a:r>
              <a:rPr lang="en-US" sz="2800" dirty="0" err="1" smtClean="0"/>
              <a:t>esque</a:t>
            </a:r>
            <a:r>
              <a:rPr lang="en-US" sz="2800" dirty="0" smtClean="0"/>
              <a:t> </a:t>
            </a:r>
            <a:r>
              <a:rPr lang="en-US" sz="2800" dirty="0" err="1" smtClean="0"/>
              <a:t>minigame</a:t>
            </a:r>
            <a:r>
              <a:rPr lang="en-US" sz="2800" dirty="0" smtClean="0"/>
              <a:t> for currency and battle through several different stages and bosses while upgrading stats and weapons.</a:t>
            </a:r>
            <a:endParaRPr lang="en-US" sz="2800" dirty="0"/>
          </a:p>
        </p:txBody>
      </p:sp>
      <p:pic>
        <p:nvPicPr>
          <p:cNvPr id="3074" name="Picture 2" descr="http://www.hookedgamers.com/images/1548/the_dishwasher_vampire_smile/reviews/header_711_the_dishwasher_vampire_smi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505200"/>
            <a:ext cx="45910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128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0000">
                <a:lumMod val="62000"/>
              </a:srgbClr>
            </a:gs>
            <a:gs pos="50000">
              <a:schemeClr val="bg1">
                <a:shade val="30000"/>
                <a:satMod val="200000"/>
              </a:schemeClr>
            </a:gs>
          </a:gsLst>
          <a:path path="circle">
            <a:fillToRect l="100000" b="100000"/>
          </a:path>
        </a:gradFill>
        <a:effectLst/>
      </p:bgPr>
    </p:bg>
    <p:spTree>
      <p:nvGrpSpPr>
        <p:cNvPr id="1" name=""/>
        <p:cNvGrpSpPr/>
        <p:nvPr/>
      </p:nvGrpSpPr>
      <p:grpSpPr>
        <a:xfrm>
          <a:off x="0" y="0"/>
          <a:ext cx="0" cy="0"/>
          <a:chOff x="0" y="0"/>
          <a:chExt cx="0" cy="0"/>
        </a:xfrm>
      </p:grpSpPr>
      <p:pic>
        <p:nvPicPr>
          <p:cNvPr id="4098" name="Picture 2" descr="http://www.playdevil.net/uploader/files/1/Screenshots/XBLA_PSN/2011/XBLA/The_Dishwasher_Vampire_Smile/the_dishwasher_vampire_smile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200400"/>
            <a:ext cx="5819775" cy="32720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8229600" cy="1143000"/>
          </a:xfrm>
        </p:spPr>
        <p:txBody>
          <a:bodyPr>
            <a:normAutofit/>
          </a:bodyPr>
          <a:lstStyle/>
          <a:p>
            <a:r>
              <a:rPr lang="en-US" sz="6600" dirty="0" smtClean="0">
                <a:latin typeface="Chiller" panose="04020404031007020602" pitchFamily="82" charset="0"/>
              </a:rPr>
              <a:t>Gameplay</a:t>
            </a:r>
            <a:endParaRPr lang="en-US" sz="6600" dirty="0">
              <a:latin typeface="Chiller" panose="04020404031007020602" pitchFamily="82" charset="0"/>
            </a:endParaRPr>
          </a:p>
        </p:txBody>
      </p:sp>
      <p:sp>
        <p:nvSpPr>
          <p:cNvPr id="3" name="Content Placeholder 2"/>
          <p:cNvSpPr>
            <a:spLocks noGrp="1"/>
          </p:cNvSpPr>
          <p:nvPr>
            <p:ph idx="1"/>
          </p:nvPr>
        </p:nvSpPr>
        <p:spPr>
          <a:xfrm>
            <a:off x="457200" y="1295400"/>
            <a:ext cx="8229600" cy="4525963"/>
          </a:xfrm>
        </p:spPr>
        <p:txBody>
          <a:bodyPr>
            <a:normAutofit/>
          </a:bodyPr>
          <a:lstStyle/>
          <a:p>
            <a:pPr marL="0" indent="0">
              <a:buNone/>
            </a:pPr>
            <a:r>
              <a:rPr lang="en-US" sz="2800" dirty="0" smtClean="0"/>
              <a:t>Vampire Smile has a very hectic combat style that often leads to furious button mashing as you attempt to fight through more and more challenging enemies especially on the hardest difficult. It does require skill though to know when to use an ability and what weapons are best for certain scenarios.</a:t>
            </a:r>
            <a:endParaRPr lang="en-US" sz="2800" dirty="0"/>
          </a:p>
        </p:txBody>
      </p:sp>
    </p:spTree>
    <p:extLst>
      <p:ext uri="{BB962C8B-B14F-4D97-AF65-F5344CB8AC3E}">
        <p14:creationId xmlns:p14="http://schemas.microsoft.com/office/powerpoint/2010/main" val="3286581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0000">
                <a:lumMod val="62000"/>
              </a:srgbClr>
            </a:gs>
            <a:gs pos="50000">
              <a:schemeClr val="bg1">
                <a:shade val="30000"/>
                <a:satMod val="200000"/>
              </a:schemeClr>
            </a:gs>
          </a:gsLst>
          <a:path path="circle">
            <a:fillToRect l="100000" b="10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0" indent="0">
              <a:buNone/>
            </a:pPr>
            <a:r>
              <a:rPr lang="en-US" sz="2800" dirty="0" smtClean="0"/>
              <a:t>While the story mode does not have </a:t>
            </a:r>
            <a:r>
              <a:rPr lang="en-US" sz="2800" dirty="0" smtClean="0"/>
              <a:t>relevant</a:t>
            </a:r>
            <a:r>
              <a:rPr lang="en-US" sz="2800" dirty="0" smtClean="0"/>
              <a:t> </a:t>
            </a:r>
            <a:r>
              <a:rPr lang="en-US" sz="2800" dirty="0" smtClean="0"/>
              <a:t>scoring there is an arcade mode where you play as various characters with the same </a:t>
            </a:r>
            <a:r>
              <a:rPr lang="en-US" sz="2800" dirty="0" smtClean="0"/>
              <a:t>play-styles </a:t>
            </a:r>
            <a:r>
              <a:rPr lang="en-US" sz="2800" dirty="0" smtClean="0"/>
              <a:t>as the story characters and complete various challenges to achieve high scores.</a:t>
            </a:r>
            <a:endParaRPr lang="en-US" sz="2800" dirty="0"/>
          </a:p>
        </p:txBody>
      </p:sp>
      <p:pic>
        <p:nvPicPr>
          <p:cNvPr id="5122" name="Picture 2" descr="C:\Users\Skyler\Pictures\Wallpaper\TyZonPhazon49dd87fd436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743200"/>
            <a:ext cx="4210050" cy="3368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327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lumMod val="71000"/>
              </a:srgbClr>
            </a:gs>
            <a:gs pos="50000">
              <a:schemeClr val="bg1"/>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latin typeface="Chiller" panose="04020404031007020602" pitchFamily="82" charset="0"/>
              </a:rPr>
              <a:t>GUI</a:t>
            </a:r>
            <a:endParaRPr lang="en-US" sz="6600" dirty="0">
              <a:latin typeface="Chiller" panose="04020404031007020602" pitchFamily="82" charset="0"/>
            </a:endParaRPr>
          </a:p>
        </p:txBody>
      </p:sp>
      <p:sp>
        <p:nvSpPr>
          <p:cNvPr id="3" name="Content Placeholder 2"/>
          <p:cNvSpPr>
            <a:spLocks noGrp="1"/>
          </p:cNvSpPr>
          <p:nvPr>
            <p:ph idx="1"/>
          </p:nvPr>
        </p:nvSpPr>
        <p:spPr/>
        <p:txBody>
          <a:bodyPr>
            <a:normAutofit/>
          </a:bodyPr>
          <a:lstStyle/>
          <a:p>
            <a:r>
              <a:rPr lang="en-US" sz="2800" dirty="0" smtClean="0"/>
              <a:t>Health bar, skull count (for magic) and score in top left corner for player one and top right for player two.</a:t>
            </a:r>
          </a:p>
          <a:p>
            <a:r>
              <a:rPr lang="en-US" sz="2800" dirty="0" smtClean="0"/>
              <a:t>Current weapon shown in bottom left for first player and right for second.</a:t>
            </a:r>
          </a:p>
          <a:p>
            <a:r>
              <a:rPr lang="en-US" sz="2800" dirty="0" smtClean="0"/>
              <a:t>Boss health bar in the bottom middle.</a:t>
            </a:r>
            <a:endParaRPr lang="en-US" sz="2800" dirty="0"/>
          </a:p>
        </p:txBody>
      </p:sp>
      <p:pic>
        <p:nvPicPr>
          <p:cNvPr id="1026" name="Picture 2" descr="http://www.gamepilot.ru/upload/Games/the_dishwasher_vampire_smile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8178" y="4419600"/>
            <a:ext cx="4141998" cy="2328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67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0000">
                <a:lumMod val="62000"/>
              </a:srgbClr>
            </a:gs>
            <a:gs pos="50000">
              <a:schemeClr val="bg1">
                <a:shade val="30000"/>
                <a:satMod val="200000"/>
              </a:schemeClr>
            </a:gs>
          </a:gsLst>
          <a:path path="circle">
            <a:fillToRect l="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latin typeface="Chiller" panose="04020404031007020602" pitchFamily="82" charset="0"/>
              </a:rPr>
              <a:t>Artwork</a:t>
            </a:r>
            <a:endParaRPr lang="en-US" sz="6600" dirty="0">
              <a:latin typeface="Chiller" panose="04020404031007020602" pitchFamily="82" charset="0"/>
            </a:endParaRPr>
          </a:p>
        </p:txBody>
      </p:sp>
      <p:sp>
        <p:nvSpPr>
          <p:cNvPr id="3" name="Content Placeholder 2"/>
          <p:cNvSpPr>
            <a:spLocks noGrp="1"/>
          </p:cNvSpPr>
          <p:nvPr>
            <p:ph idx="1"/>
          </p:nvPr>
        </p:nvSpPr>
        <p:spPr/>
        <p:txBody>
          <a:bodyPr/>
          <a:lstStyle/>
          <a:p>
            <a:pPr marL="0" indent="0">
              <a:buNone/>
            </a:pPr>
            <a:r>
              <a:rPr lang="en-US" sz="2800" dirty="0" smtClean="0"/>
              <a:t>All artwork was done by Michelle in a gritty hand drawn comic style. This style carries over into the “</a:t>
            </a:r>
            <a:r>
              <a:rPr lang="en-US" sz="2800" dirty="0" err="1" smtClean="0"/>
              <a:t>cutscenes</a:t>
            </a:r>
            <a:r>
              <a:rPr lang="en-US" sz="2800" dirty="0" smtClean="0"/>
              <a:t>” as well which are replaced with comic strips.</a:t>
            </a:r>
          </a:p>
          <a:p>
            <a:pPr marL="0" indent="0">
              <a:buNone/>
            </a:pPr>
            <a:endParaRPr lang="en-US" dirty="0"/>
          </a:p>
        </p:txBody>
      </p:sp>
      <p:pic>
        <p:nvPicPr>
          <p:cNvPr id="6146" name="Picture 2" descr="http://static.giantbomb.com/uploads/original/2/20255/1756296-dishvs_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2360" y="3429000"/>
            <a:ext cx="5486400" cy="3084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8038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TotalTime>
  <Words>867</Words>
  <Application>Microsoft Office PowerPoint</Application>
  <PresentationFormat>On-screen Show (4:3)</PresentationFormat>
  <Paragraphs>51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Basic Info</vt:lpstr>
      <vt:lpstr>PowerPoint Presentation</vt:lpstr>
      <vt:lpstr>Story</vt:lpstr>
      <vt:lpstr>PowerPoint Presentation</vt:lpstr>
      <vt:lpstr>Gameplay</vt:lpstr>
      <vt:lpstr>PowerPoint Presentation</vt:lpstr>
      <vt:lpstr>GUI</vt:lpstr>
      <vt:lpstr>Artwork</vt:lpstr>
      <vt:lpstr>Music</vt:lpstr>
      <vt:lpstr>Special Features</vt:lpstr>
      <vt:lpstr>Bugs</vt:lpstr>
      <vt:lpstr>The Good</vt:lpstr>
      <vt:lpstr>The Bad</vt:lpstr>
      <vt:lpstr>Comparisons</vt:lpstr>
      <vt:lpstr>PowerPoint Presentation</vt:lpstr>
      <vt:lpstr>Summary</vt:lpstr>
      <vt:lpstr>Trailer</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Skyler</dc:creator>
  <cp:lastModifiedBy>Skyler</cp:lastModifiedBy>
  <cp:revision>21</cp:revision>
  <dcterms:created xsi:type="dcterms:W3CDTF">2014-09-22T18:59:35Z</dcterms:created>
  <dcterms:modified xsi:type="dcterms:W3CDTF">2014-09-24T20:46:00Z</dcterms:modified>
</cp:coreProperties>
</file>