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3" r:id="rId5"/>
    <p:sldId id="262" r:id="rId6"/>
    <p:sldId id="261"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8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718" autoAdjust="0"/>
  </p:normalViewPr>
  <p:slideViewPr>
    <p:cSldViewPr snapToGrid="0" snapToObjects="1">
      <p:cViewPr varScale="1">
        <p:scale>
          <a:sx n="67" d="100"/>
          <a:sy n="67" d="100"/>
        </p:scale>
        <p:origin x="-176"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0758"/>
            <a:ext cx="7772400" cy="1470025"/>
          </a:xfrm>
        </p:spPr>
        <p:txBody>
          <a:bodyPr/>
          <a:lstStyle/>
          <a:p>
            <a:r>
              <a:rPr lang="en-US" dirty="0" smtClean="0"/>
              <a:t>The Basics</a:t>
            </a:r>
            <a:endParaRPr lang="en-US" dirty="0"/>
          </a:p>
        </p:txBody>
      </p:sp>
      <p:sp>
        <p:nvSpPr>
          <p:cNvPr id="3" name="Subtitle 2"/>
          <p:cNvSpPr>
            <a:spLocks noGrp="1"/>
          </p:cNvSpPr>
          <p:nvPr>
            <p:ph type="subTitle" idx="1"/>
          </p:nvPr>
        </p:nvSpPr>
        <p:spPr>
          <a:xfrm>
            <a:off x="355600" y="1541332"/>
            <a:ext cx="8581242" cy="2826722"/>
          </a:xfrm>
        </p:spPr>
        <p:txBody>
          <a:bodyPr>
            <a:noAutofit/>
          </a:bodyPr>
          <a:lstStyle/>
          <a:p>
            <a:pPr algn="l"/>
            <a:r>
              <a:rPr lang="en-US" sz="1600" dirty="0" smtClean="0">
                <a:solidFill>
                  <a:srgbClr val="FAD84B"/>
                </a:solidFill>
              </a:rPr>
              <a:t>Title: 			</a:t>
            </a:r>
            <a:r>
              <a:rPr lang="en-US" sz="1600" b="1" dirty="0" smtClean="0">
                <a:solidFill>
                  <a:srgbClr val="FAD84B"/>
                </a:solidFill>
              </a:rPr>
              <a:t>Guitar Hero III Legends of Rock</a:t>
            </a:r>
          </a:p>
          <a:p>
            <a:pPr algn="l"/>
            <a:r>
              <a:rPr lang="en-US" sz="1600" dirty="0">
                <a:solidFill>
                  <a:schemeClr val="tx1"/>
                </a:solidFill>
              </a:rPr>
              <a:t>Company</a:t>
            </a:r>
            <a:r>
              <a:rPr lang="en-US" sz="1600" dirty="0" smtClean="0">
                <a:solidFill>
                  <a:schemeClr val="tx1"/>
                </a:solidFill>
              </a:rPr>
              <a:t>: 		</a:t>
            </a:r>
            <a:r>
              <a:rPr lang="en-US" sz="1600" b="1" dirty="0" err="1" smtClean="0">
                <a:solidFill>
                  <a:schemeClr val="tx1"/>
                </a:solidFill>
              </a:rPr>
              <a:t>Neversoft</a:t>
            </a:r>
            <a:r>
              <a:rPr lang="en-US" sz="1600" b="1" dirty="0" smtClean="0">
                <a:solidFill>
                  <a:schemeClr val="tx1"/>
                </a:solidFill>
              </a:rPr>
              <a:t> </a:t>
            </a:r>
            <a:r>
              <a:rPr lang="en-US" sz="1600" b="1" dirty="0">
                <a:solidFill>
                  <a:schemeClr val="tx1"/>
                </a:solidFill>
              </a:rPr>
              <a:t>and </a:t>
            </a:r>
            <a:r>
              <a:rPr lang="en-US" sz="1600" b="1" dirty="0" smtClean="0">
                <a:solidFill>
                  <a:schemeClr val="tx1"/>
                </a:solidFill>
              </a:rPr>
              <a:t>Activision</a:t>
            </a:r>
          </a:p>
          <a:p>
            <a:pPr algn="l"/>
            <a:r>
              <a:rPr lang="en-US" sz="1600" dirty="0">
                <a:solidFill>
                  <a:srgbClr val="FAD84B"/>
                </a:solidFill>
              </a:rPr>
              <a:t>Type: 	</a:t>
            </a:r>
            <a:r>
              <a:rPr lang="en-US" sz="1600" dirty="0" smtClean="0">
                <a:solidFill>
                  <a:srgbClr val="FAD84B"/>
                </a:solidFill>
              </a:rPr>
              <a:t>		</a:t>
            </a:r>
            <a:r>
              <a:rPr lang="en-US" sz="1600" b="1" dirty="0" smtClean="0">
                <a:solidFill>
                  <a:srgbClr val="FAD84B"/>
                </a:solidFill>
              </a:rPr>
              <a:t>Music </a:t>
            </a:r>
            <a:r>
              <a:rPr lang="en-US" sz="1600" b="1" dirty="0">
                <a:solidFill>
                  <a:srgbClr val="FAD84B"/>
                </a:solidFill>
              </a:rPr>
              <a:t>Rhythm</a:t>
            </a:r>
          </a:p>
          <a:p>
            <a:pPr algn="l"/>
            <a:r>
              <a:rPr lang="en-US" sz="1600" dirty="0">
                <a:solidFill>
                  <a:srgbClr val="FFFFFF"/>
                </a:solidFill>
              </a:rPr>
              <a:t>Price: 		</a:t>
            </a:r>
            <a:r>
              <a:rPr lang="en-US" sz="1600" dirty="0" smtClean="0">
                <a:solidFill>
                  <a:srgbClr val="FFFFFF"/>
                </a:solidFill>
              </a:rPr>
              <a:t>	</a:t>
            </a:r>
            <a:r>
              <a:rPr lang="en-US" sz="1600" b="1" dirty="0" smtClean="0">
                <a:solidFill>
                  <a:srgbClr val="FFFFFF"/>
                </a:solidFill>
              </a:rPr>
              <a:t>(</a:t>
            </a:r>
            <a:r>
              <a:rPr lang="en-US" sz="1600" b="1" dirty="0">
                <a:solidFill>
                  <a:srgbClr val="FFFFFF"/>
                </a:solidFill>
              </a:rPr>
              <a:t>New) $59.99</a:t>
            </a:r>
          </a:p>
          <a:p>
            <a:pPr algn="l"/>
            <a:r>
              <a:rPr lang="en-US" sz="1600" dirty="0">
                <a:solidFill>
                  <a:srgbClr val="FAD84B"/>
                </a:solidFill>
              </a:rPr>
              <a:t>Minimum </a:t>
            </a:r>
            <a:r>
              <a:rPr lang="en-US" sz="1600" dirty="0" err="1" smtClean="0">
                <a:solidFill>
                  <a:srgbClr val="FAD84B"/>
                </a:solidFill>
              </a:rPr>
              <a:t>Requirments</a:t>
            </a:r>
            <a:r>
              <a:rPr lang="en-US" sz="1600" dirty="0" smtClean="0">
                <a:solidFill>
                  <a:srgbClr val="FAD84B"/>
                </a:solidFill>
              </a:rPr>
              <a:t>: </a:t>
            </a:r>
            <a:r>
              <a:rPr lang="en-US" sz="1600" dirty="0">
                <a:solidFill>
                  <a:srgbClr val="FAD84B"/>
                </a:solidFill>
              </a:rPr>
              <a:t>	</a:t>
            </a:r>
            <a:r>
              <a:rPr lang="en-US" sz="1600" dirty="0" smtClean="0">
                <a:solidFill>
                  <a:srgbClr val="FAD84B"/>
                </a:solidFill>
              </a:rPr>
              <a:t>*</a:t>
            </a:r>
            <a:r>
              <a:rPr lang="en-US" sz="1600" b="1" dirty="0" smtClean="0">
                <a:solidFill>
                  <a:srgbClr val="FAD84B"/>
                </a:solidFill>
              </a:rPr>
              <a:t>Console and </a:t>
            </a:r>
            <a:r>
              <a:rPr lang="en-US" sz="1600" b="1" dirty="0">
                <a:solidFill>
                  <a:srgbClr val="FAD84B"/>
                </a:solidFill>
              </a:rPr>
              <a:t>guitar controller</a:t>
            </a:r>
          </a:p>
          <a:p>
            <a:pPr algn="l"/>
            <a:r>
              <a:rPr lang="en-US" sz="1600" dirty="0">
                <a:solidFill>
                  <a:srgbClr val="FFFFFF"/>
                </a:solidFill>
              </a:rPr>
              <a:t>Actual </a:t>
            </a:r>
            <a:r>
              <a:rPr lang="en-US" sz="1600" dirty="0" err="1">
                <a:solidFill>
                  <a:srgbClr val="FFFFFF"/>
                </a:solidFill>
              </a:rPr>
              <a:t>Requirments</a:t>
            </a:r>
            <a:r>
              <a:rPr lang="en-US" sz="1600" dirty="0" smtClean="0">
                <a:solidFill>
                  <a:srgbClr val="FFFFFF"/>
                </a:solidFill>
              </a:rPr>
              <a:t>:</a:t>
            </a:r>
            <a:r>
              <a:rPr lang="en-US" sz="1600" dirty="0">
                <a:solidFill>
                  <a:srgbClr val="FFFFFF"/>
                </a:solidFill>
              </a:rPr>
              <a:t>	</a:t>
            </a:r>
            <a:r>
              <a:rPr lang="en-US" sz="1600" dirty="0" smtClean="0">
                <a:solidFill>
                  <a:srgbClr val="FFFFFF"/>
                </a:solidFill>
              </a:rPr>
              <a:t>*</a:t>
            </a:r>
            <a:r>
              <a:rPr lang="en-US" sz="1600" b="1" dirty="0" smtClean="0">
                <a:solidFill>
                  <a:srgbClr val="FFFFFF"/>
                </a:solidFill>
              </a:rPr>
              <a:t>Console and </a:t>
            </a:r>
            <a:r>
              <a:rPr lang="en-US" sz="1600" b="1" dirty="0">
                <a:solidFill>
                  <a:srgbClr val="FFFFFF"/>
                </a:solidFill>
              </a:rPr>
              <a:t>a normal </a:t>
            </a:r>
            <a:r>
              <a:rPr lang="en-US" sz="1600" b="1" dirty="0" smtClean="0">
                <a:solidFill>
                  <a:srgbClr val="FFFFFF"/>
                </a:solidFill>
              </a:rPr>
              <a:t>controller</a:t>
            </a:r>
          </a:p>
          <a:p>
            <a:pPr algn="l"/>
            <a:endParaRPr lang="en-US" sz="1600" b="1" dirty="0">
              <a:solidFill>
                <a:srgbClr val="FAD84B"/>
              </a:solidFill>
            </a:endParaRPr>
          </a:p>
          <a:p>
            <a:pPr algn="l"/>
            <a:r>
              <a:rPr lang="en-US" sz="1600" dirty="0" smtClean="0">
                <a:solidFill>
                  <a:srgbClr val="FAD84B"/>
                </a:solidFill>
              </a:rPr>
              <a:t>*Console consists of:	</a:t>
            </a:r>
            <a:r>
              <a:rPr lang="en-US" sz="1600" b="1" dirty="0">
                <a:solidFill>
                  <a:srgbClr val="FAD84B"/>
                </a:solidFill>
              </a:rPr>
              <a:t>Xbox 360, PS2, PS3</a:t>
            </a:r>
            <a:r>
              <a:rPr lang="en-US" sz="1600" b="1" dirty="0" smtClean="0">
                <a:solidFill>
                  <a:srgbClr val="FAD84B"/>
                </a:solidFill>
              </a:rPr>
              <a:t>, or </a:t>
            </a:r>
            <a:r>
              <a:rPr lang="en-US" sz="1600" b="1" dirty="0">
                <a:solidFill>
                  <a:srgbClr val="FAD84B"/>
                </a:solidFill>
              </a:rPr>
              <a:t>Wii </a:t>
            </a:r>
            <a:endParaRPr lang="en-US" sz="1600" dirty="0">
              <a:solidFill>
                <a:srgbClr val="FAD84B"/>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10844727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Game Review (cont.)</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Comparison:</a:t>
            </a:r>
            <a:endParaRPr lang="en-US" sz="2800" b="1" dirty="0">
              <a:solidFill>
                <a:schemeClr val="tx1"/>
              </a:solidFill>
            </a:endParaRPr>
          </a:p>
          <a:p>
            <a:pPr marL="342900" indent="-342900" algn="l">
              <a:buFontTx/>
              <a:buChar char="-"/>
            </a:pPr>
            <a:r>
              <a:rPr lang="en-US" sz="2000" dirty="0" smtClean="0">
                <a:solidFill>
                  <a:schemeClr val="tx1"/>
                </a:solidFill>
              </a:rPr>
              <a:t>Guitar Hero 3 was the best selling game in 2007 period so it was better than all other previous and future </a:t>
            </a:r>
            <a:r>
              <a:rPr lang="en-US" sz="2000" dirty="0">
                <a:solidFill>
                  <a:schemeClr val="tx1"/>
                </a:solidFill>
              </a:rPr>
              <a:t>releases of the </a:t>
            </a:r>
            <a:r>
              <a:rPr lang="en-US" sz="2000" dirty="0" smtClean="0">
                <a:solidFill>
                  <a:schemeClr val="tx1"/>
                </a:solidFill>
              </a:rPr>
              <a:t>series.</a:t>
            </a:r>
          </a:p>
          <a:p>
            <a:pPr marL="342900" indent="-342900" algn="l">
              <a:buFontTx/>
              <a:buChar char="-"/>
            </a:pPr>
            <a:r>
              <a:rPr lang="en-US" sz="2000" dirty="0" smtClean="0">
                <a:solidFill>
                  <a:schemeClr val="tx1"/>
                </a:solidFill>
              </a:rPr>
              <a:t>Guitar Hero 3 was better than the others because it had the perfect hit box combination for the hammer-</a:t>
            </a:r>
            <a:r>
              <a:rPr lang="en-US" sz="2000" dirty="0" err="1" smtClean="0">
                <a:solidFill>
                  <a:schemeClr val="tx1"/>
                </a:solidFill>
              </a:rPr>
              <a:t>on’s</a:t>
            </a:r>
            <a:r>
              <a:rPr lang="en-US" sz="2000" dirty="0" smtClean="0">
                <a:solidFill>
                  <a:schemeClr val="tx1"/>
                </a:solidFill>
              </a:rPr>
              <a:t> and pull-</a:t>
            </a:r>
            <a:r>
              <a:rPr lang="en-US" sz="2000" dirty="0" err="1" smtClean="0">
                <a:solidFill>
                  <a:schemeClr val="tx1"/>
                </a:solidFill>
              </a:rPr>
              <a:t>off’s</a:t>
            </a:r>
            <a:r>
              <a:rPr lang="en-US" sz="2000" dirty="0" smtClean="0">
                <a:solidFill>
                  <a:schemeClr val="tx1"/>
                </a:solidFill>
              </a:rPr>
              <a:t>. In the previous versions it was too hard and in the later ones they dumbed it down.</a:t>
            </a:r>
          </a:p>
          <a:p>
            <a:pPr marL="342900" indent="-342900" algn="l">
              <a:buFontTx/>
              <a:buChar char="-"/>
            </a:pPr>
            <a:r>
              <a:rPr lang="en-US" sz="2000" dirty="0" err="1" smtClean="0">
                <a:solidFill>
                  <a:schemeClr val="tx1"/>
                </a:solidFill>
              </a:rPr>
              <a:t>Rockband</a:t>
            </a:r>
            <a:r>
              <a:rPr lang="en-US" sz="2000" dirty="0" smtClean="0">
                <a:solidFill>
                  <a:schemeClr val="tx1"/>
                </a:solidFill>
              </a:rPr>
              <a:t> was arguably better due to the more variety of instruments you could play and the larger set lists.</a:t>
            </a: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4766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Game Review (cont.)</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Design Mistakes:</a:t>
            </a:r>
            <a:endParaRPr lang="en-US" sz="2800" b="1" dirty="0">
              <a:solidFill>
                <a:schemeClr val="tx1"/>
              </a:solidFill>
            </a:endParaRPr>
          </a:p>
          <a:p>
            <a:pPr marL="342900" indent="-342900" algn="l">
              <a:buFontTx/>
              <a:buChar char="-"/>
            </a:pPr>
            <a:r>
              <a:rPr lang="en-US" sz="2000" dirty="0" smtClean="0">
                <a:solidFill>
                  <a:schemeClr val="tx1"/>
                </a:solidFill>
              </a:rPr>
              <a:t>One of the biggest is the scrolling background. I have a friend that is color blind and there are only 1 or two characters that have backgrounds that he can see.</a:t>
            </a:r>
          </a:p>
          <a:p>
            <a:pPr marL="342900" indent="-342900" algn="l">
              <a:buFontTx/>
              <a:buChar char="-"/>
            </a:pPr>
            <a:endParaRPr lang="en-US" sz="2000" dirty="0" smtClean="0">
              <a:solidFill>
                <a:schemeClr val="tx1"/>
              </a:solidFill>
            </a:endParaRPr>
          </a:p>
          <a:p>
            <a:pPr marL="342900" indent="-342900" algn="l">
              <a:buFontTx/>
              <a:buChar char="-"/>
            </a:pPr>
            <a:r>
              <a:rPr lang="en-US" sz="2000" dirty="0" smtClean="0">
                <a:solidFill>
                  <a:schemeClr val="tx1"/>
                </a:solidFill>
              </a:rPr>
              <a:t>Hardware in their guitar controllers to active star power is inaccurate and doesn’t always work with the motion sensor.</a:t>
            </a: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313938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Overall Summary</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Strengths:</a:t>
            </a:r>
            <a:endParaRPr lang="en-US" sz="2800" b="1" dirty="0" smtClean="0">
              <a:solidFill>
                <a:schemeClr val="tx1"/>
              </a:solidFill>
            </a:endParaRPr>
          </a:p>
          <a:p>
            <a:pPr marL="342900" indent="-342900" algn="l">
              <a:buFontTx/>
              <a:buChar char="-"/>
            </a:pPr>
            <a:r>
              <a:rPr lang="en-US" sz="2000" dirty="0" smtClean="0">
                <a:solidFill>
                  <a:schemeClr val="tx1"/>
                </a:solidFill>
              </a:rPr>
              <a:t>Endless replay ability</a:t>
            </a:r>
          </a:p>
          <a:p>
            <a:pPr marL="342900" indent="-342900" algn="l">
              <a:buFontTx/>
              <a:buChar char="-"/>
            </a:pPr>
            <a:r>
              <a:rPr lang="en-US" sz="2000" dirty="0" smtClean="0">
                <a:solidFill>
                  <a:schemeClr val="tx1"/>
                </a:solidFill>
              </a:rPr>
              <a:t>Coop play</a:t>
            </a:r>
          </a:p>
          <a:p>
            <a:pPr marL="342900" indent="-342900" algn="l">
              <a:buFontTx/>
              <a:buChar char="-"/>
            </a:pPr>
            <a:r>
              <a:rPr lang="en-US" sz="2000" dirty="0" smtClean="0">
                <a:solidFill>
                  <a:schemeClr val="tx1"/>
                </a:solidFill>
              </a:rPr>
              <a:t>Good for all ages including difficulties</a:t>
            </a:r>
          </a:p>
          <a:p>
            <a:pPr marL="342900" indent="-342900" algn="l">
              <a:buFontTx/>
              <a:buChar char="-"/>
            </a:pPr>
            <a:r>
              <a:rPr lang="en-US" sz="2000" dirty="0" smtClean="0">
                <a:solidFill>
                  <a:schemeClr val="tx1"/>
                </a:solidFill>
              </a:rPr>
              <a:t>Good music</a:t>
            </a:r>
          </a:p>
          <a:p>
            <a:pPr marL="342900" indent="-342900" algn="l">
              <a:buFontTx/>
              <a:buChar char="-"/>
            </a:pPr>
            <a:endParaRPr lang="en-US" sz="2000" dirty="0" smtClean="0">
              <a:solidFill>
                <a:schemeClr val="tx1"/>
              </a:solidFill>
            </a:endParaRPr>
          </a:p>
          <a:p>
            <a:pPr algn="l"/>
            <a:r>
              <a:rPr lang="en-US" sz="2800" b="1" u="sng" dirty="0" smtClean="0">
                <a:solidFill>
                  <a:srgbClr val="FAD84B"/>
                </a:solidFill>
              </a:rPr>
              <a:t>Weaknesses:</a:t>
            </a:r>
            <a:endParaRPr lang="en-US" sz="2800" b="1" dirty="0">
              <a:solidFill>
                <a:schemeClr val="tx1"/>
              </a:solidFill>
            </a:endParaRPr>
          </a:p>
          <a:p>
            <a:pPr marL="342900" indent="-342900" algn="l">
              <a:buFontTx/>
              <a:buChar char="-"/>
            </a:pPr>
            <a:r>
              <a:rPr lang="en-US" sz="2000" dirty="0" smtClean="0">
                <a:solidFill>
                  <a:schemeClr val="tx1"/>
                </a:solidFill>
              </a:rPr>
              <a:t>Guitars break on high skill levels</a:t>
            </a:r>
          </a:p>
          <a:p>
            <a:pPr marL="800100" lvl="1" indent="-342900" algn="l">
              <a:buFontTx/>
              <a:buChar char="-"/>
            </a:pPr>
            <a:r>
              <a:rPr lang="en-US" sz="1600" dirty="0" smtClean="0">
                <a:solidFill>
                  <a:schemeClr val="tx1"/>
                </a:solidFill>
              </a:rPr>
              <a:t>Sticky keys, broken whammy bars</a:t>
            </a:r>
          </a:p>
          <a:p>
            <a:pPr marL="342900" indent="-342900" algn="l">
              <a:buFontTx/>
              <a:buChar char="-"/>
            </a:pPr>
            <a:r>
              <a:rPr lang="en-US" sz="2000" dirty="0" smtClean="0">
                <a:solidFill>
                  <a:schemeClr val="tx1"/>
                </a:solidFill>
              </a:rPr>
              <a:t>It has caused wrist, shoulder, forearm, and tendon injuries.</a:t>
            </a:r>
          </a:p>
          <a:p>
            <a:pPr marL="342900" indent="-342900" algn="l">
              <a:buFontTx/>
              <a:buChar char="-"/>
            </a:pPr>
            <a:r>
              <a:rPr lang="en-US" sz="2000" dirty="0" smtClean="0">
                <a:solidFill>
                  <a:schemeClr val="tx1"/>
                </a:solidFill>
              </a:rPr>
              <a:t>Poor story line and limited songs to play, especially at high skill levels</a:t>
            </a:r>
          </a:p>
          <a:p>
            <a:pPr marL="342900" indent="-342900" algn="l">
              <a:buFontTx/>
              <a:buChar char="-"/>
            </a:pPr>
            <a:endParaRPr lang="en-US" sz="2000" dirty="0">
              <a:solidFill>
                <a:schemeClr val="tx1"/>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138159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Overall Summary (cont.)</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Conclusion:</a:t>
            </a:r>
            <a:endParaRPr lang="en-US" sz="2800" b="1" dirty="0" smtClean="0">
              <a:solidFill>
                <a:schemeClr val="tx1"/>
              </a:solidFill>
            </a:endParaRPr>
          </a:p>
          <a:p>
            <a:pPr marL="342900" indent="-342900" algn="l">
              <a:buFontTx/>
              <a:buChar char="-"/>
            </a:pPr>
            <a:r>
              <a:rPr lang="en-US" sz="2000" dirty="0" smtClean="0">
                <a:solidFill>
                  <a:schemeClr val="tx1"/>
                </a:solidFill>
              </a:rPr>
              <a:t>For endless hours of fun and frustration I would suggest purchasing this game, especially if you like a challenge. Just be careful not to play too much and injure yourself.</a:t>
            </a:r>
          </a:p>
          <a:p>
            <a:pPr marL="342900" indent="-342900" algn="l">
              <a:buFontTx/>
              <a:buChar char="-"/>
            </a:pPr>
            <a:endParaRPr lang="en-US" sz="2000" dirty="0" smtClean="0">
              <a:solidFill>
                <a:schemeClr val="tx1"/>
              </a:solidFill>
            </a:endParaRPr>
          </a:p>
          <a:p>
            <a:pPr algn="l"/>
            <a:r>
              <a:rPr lang="en-US" sz="2800" b="1" u="sng" dirty="0" smtClean="0">
                <a:solidFill>
                  <a:srgbClr val="FAD84B"/>
                </a:solidFill>
              </a:rPr>
              <a:t>Improvements:</a:t>
            </a:r>
            <a:endParaRPr lang="en-US" sz="2800" b="1" dirty="0">
              <a:solidFill>
                <a:schemeClr val="tx1"/>
              </a:solidFill>
            </a:endParaRPr>
          </a:p>
          <a:p>
            <a:pPr marL="342900" indent="-342900" algn="l">
              <a:buFontTx/>
              <a:buChar char="-"/>
            </a:pPr>
            <a:r>
              <a:rPr lang="en-US" sz="2000" dirty="0" smtClean="0">
                <a:solidFill>
                  <a:schemeClr val="tx1"/>
                </a:solidFill>
              </a:rPr>
              <a:t>Better hardware</a:t>
            </a:r>
          </a:p>
          <a:p>
            <a:pPr marL="342900" indent="-342900" algn="l">
              <a:buFontTx/>
              <a:buChar char="-"/>
            </a:pPr>
            <a:r>
              <a:rPr lang="en-US" sz="2000" dirty="0" smtClean="0">
                <a:solidFill>
                  <a:schemeClr val="tx1"/>
                </a:solidFill>
              </a:rPr>
              <a:t>Color blind mode</a:t>
            </a:r>
          </a:p>
          <a:p>
            <a:pPr marL="342900" indent="-342900" algn="l">
              <a:buFontTx/>
              <a:buChar char="-"/>
            </a:pPr>
            <a:r>
              <a:rPr lang="en-US" sz="2000" dirty="0" smtClean="0">
                <a:solidFill>
                  <a:schemeClr val="tx1"/>
                </a:solidFill>
              </a:rPr>
              <a:t>More tracks provide a challenge at higher difficulties</a:t>
            </a:r>
            <a:endParaRPr lang="en-US" sz="2000" dirty="0">
              <a:solidFill>
                <a:schemeClr val="tx1"/>
              </a:solidFill>
            </a:endParaRPr>
          </a:p>
          <a:p>
            <a:pPr marL="342900" indent="-342900" algn="l">
              <a:buFontTx/>
              <a:buChar char="-"/>
            </a:pPr>
            <a:endParaRPr lang="en-US" sz="2000" dirty="0">
              <a:solidFill>
                <a:schemeClr val="tx1"/>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364527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92" y="201175"/>
            <a:ext cx="7772400" cy="1470025"/>
          </a:xfrm>
        </p:spPr>
        <p:txBody>
          <a:bodyPr/>
          <a:lstStyle/>
          <a:p>
            <a:r>
              <a:rPr lang="en-US" dirty="0"/>
              <a:t>Game </a:t>
            </a:r>
            <a:r>
              <a:rPr lang="en-US" dirty="0" smtClean="0"/>
              <a:t>Summary</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Overview</a:t>
            </a:r>
            <a:endParaRPr lang="en-US" sz="2800" b="1" dirty="0">
              <a:solidFill>
                <a:schemeClr val="tx1"/>
              </a:solidFill>
            </a:endParaRPr>
          </a:p>
          <a:p>
            <a:pPr algn="l"/>
            <a:r>
              <a:rPr lang="en-US" sz="2000" dirty="0" smtClean="0">
                <a:solidFill>
                  <a:schemeClr val="tx1"/>
                </a:solidFill>
              </a:rPr>
              <a:t>In this game instead of using a traditional controller it is recommended you use a controller in the shape of the guitar in order to emulate playing the songs that are in the game.</a:t>
            </a:r>
          </a:p>
          <a:p>
            <a:pPr algn="l"/>
            <a:endParaRPr lang="en-US" sz="2000" dirty="0">
              <a:solidFill>
                <a:schemeClr val="tx1"/>
              </a:solidFill>
            </a:endParaRPr>
          </a:p>
          <a:p>
            <a:pPr algn="l"/>
            <a:r>
              <a:rPr lang="en-US" sz="2800" b="1" u="sng" dirty="0">
                <a:solidFill>
                  <a:srgbClr val="FAD84B"/>
                </a:solidFill>
              </a:rPr>
              <a:t>Story Line</a:t>
            </a:r>
            <a:endParaRPr lang="en-US" sz="2800" b="1" dirty="0">
              <a:solidFill>
                <a:schemeClr val="tx1"/>
              </a:solidFill>
            </a:endParaRPr>
          </a:p>
          <a:p>
            <a:pPr algn="l"/>
            <a:r>
              <a:rPr lang="en-US" sz="2000" dirty="0">
                <a:solidFill>
                  <a:schemeClr val="tx1"/>
                </a:solidFill>
              </a:rPr>
              <a:t>In the game you pick a character whom you start a band with and tour the country/world. You play different gigs trying to become the biggest band. </a:t>
            </a:r>
            <a:r>
              <a:rPr lang="en-US" sz="2000" dirty="0" smtClean="0">
                <a:solidFill>
                  <a:schemeClr val="tx1"/>
                </a:solidFill>
              </a:rPr>
              <a:t>But to be honest no one really cares about the story line of the game.</a:t>
            </a:r>
            <a:endParaRPr lang="en-US" sz="2000" dirty="0">
              <a:solidFill>
                <a:schemeClr val="tx1"/>
              </a:solidFill>
            </a:endParaRPr>
          </a:p>
          <a:p>
            <a:pPr algn="l"/>
            <a:endParaRPr lang="en-US" sz="2000" dirty="0" smtClean="0">
              <a:solidFill>
                <a:srgbClr val="FAD84B"/>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10697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757" y="201175"/>
            <a:ext cx="7772400" cy="1470025"/>
          </a:xfrm>
        </p:spPr>
        <p:txBody>
          <a:bodyPr/>
          <a:lstStyle/>
          <a:p>
            <a:r>
              <a:rPr lang="en-US" dirty="0"/>
              <a:t>Game Summary (cont.)</a:t>
            </a:r>
          </a:p>
        </p:txBody>
      </p:sp>
      <p:sp>
        <p:nvSpPr>
          <p:cNvPr id="3" name="Subtitle 2"/>
          <p:cNvSpPr>
            <a:spLocks noGrp="1"/>
          </p:cNvSpPr>
          <p:nvPr>
            <p:ph type="subTitle" idx="1"/>
          </p:nvPr>
        </p:nvSpPr>
        <p:spPr>
          <a:xfrm>
            <a:off x="271920" y="1508674"/>
            <a:ext cx="8695898" cy="1940611"/>
          </a:xfrm>
        </p:spPr>
        <p:txBody>
          <a:bodyPr>
            <a:normAutofit/>
          </a:bodyPr>
          <a:lstStyle/>
          <a:p>
            <a:pPr algn="l"/>
            <a:r>
              <a:rPr lang="en-US" sz="2800" b="1" u="sng" dirty="0" smtClean="0">
                <a:solidFill>
                  <a:srgbClr val="FAD84B"/>
                </a:solidFill>
              </a:rPr>
              <a:t>Players Role/Gameplay</a:t>
            </a:r>
            <a:endParaRPr lang="en-US" sz="2800" b="1" dirty="0">
              <a:solidFill>
                <a:schemeClr val="tx1"/>
              </a:solidFill>
            </a:endParaRPr>
          </a:p>
          <a:p>
            <a:pPr algn="l"/>
            <a:r>
              <a:rPr lang="en-US" sz="2000" dirty="0" smtClean="0">
                <a:solidFill>
                  <a:schemeClr val="tx1"/>
                </a:solidFill>
              </a:rPr>
              <a:t>As the player you pick a song to play and then notes will scroll across the screen. As the notes scroll across the screen you strum the bar of the guitar while simultaneously pressing the note in sync as it passes a certain part of the screen.</a:t>
            </a:r>
          </a:p>
          <a:p>
            <a:pPr algn="l"/>
            <a:endParaRPr lang="en-US" sz="2000" dirty="0" smtClean="0">
              <a:solidFill>
                <a:srgbClr val="FAD84B"/>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pic>
        <p:nvPicPr>
          <p:cNvPr id="5" name="Picture 4" descr="Guitar_Hero_series_controll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123" y="3449285"/>
            <a:ext cx="4589695" cy="3242202"/>
          </a:xfrm>
          <a:prstGeom prst="rect">
            <a:avLst/>
          </a:prstGeom>
        </p:spPr>
      </p:pic>
      <p:sp>
        <p:nvSpPr>
          <p:cNvPr id="6" name="TextBox 5"/>
          <p:cNvSpPr txBox="1"/>
          <p:nvPr/>
        </p:nvSpPr>
        <p:spPr>
          <a:xfrm>
            <a:off x="301701" y="3264618"/>
            <a:ext cx="407642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9389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26" y="201175"/>
            <a:ext cx="7772400" cy="1470025"/>
          </a:xfrm>
        </p:spPr>
        <p:txBody>
          <a:bodyPr/>
          <a:lstStyle/>
          <a:p>
            <a:r>
              <a:rPr lang="en-US" dirty="0"/>
              <a:t>Game Summary (cont.)</a:t>
            </a:r>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Scoring</a:t>
            </a:r>
            <a:endParaRPr lang="en-US" sz="2800" b="1" dirty="0" smtClean="0">
              <a:solidFill>
                <a:srgbClr val="FFFFFF"/>
              </a:solidFill>
            </a:endParaRPr>
          </a:p>
          <a:p>
            <a:pPr algn="l"/>
            <a:r>
              <a:rPr lang="en-US" sz="2000" dirty="0" smtClean="0">
                <a:solidFill>
                  <a:srgbClr val="FFFFFF"/>
                </a:solidFill>
              </a:rPr>
              <a:t>Score is determined by hitting multiple notes in a row and by keeping your “rock meter” from failing (i.e. out of the red).</a:t>
            </a:r>
          </a:p>
          <a:p>
            <a:pPr algn="l"/>
            <a:r>
              <a:rPr lang="en-US" sz="2000" dirty="0">
                <a:solidFill>
                  <a:srgbClr val="FFFFFF"/>
                </a:solidFill>
              </a:rPr>
              <a:t>The game is scored by successively hitting multiple notes in a row (</a:t>
            </a:r>
            <a:r>
              <a:rPr lang="en-US" sz="2000" dirty="0" smtClean="0">
                <a:solidFill>
                  <a:srgbClr val="FFFFFF"/>
                </a:solidFill>
              </a:rPr>
              <a:t>combo) </a:t>
            </a:r>
            <a:r>
              <a:rPr lang="en-US" sz="2000" dirty="0">
                <a:solidFill>
                  <a:srgbClr val="FFFFFF"/>
                </a:solidFill>
              </a:rPr>
              <a:t>and for every 10 hit you get a multiplier </a:t>
            </a:r>
            <a:r>
              <a:rPr lang="en-US" sz="2000" dirty="0" smtClean="0">
                <a:solidFill>
                  <a:srgbClr val="FFFFFF"/>
                </a:solidFill>
              </a:rPr>
              <a:t>(x2</a:t>
            </a:r>
            <a:r>
              <a:rPr lang="en-US" sz="2000" dirty="0">
                <a:solidFill>
                  <a:srgbClr val="FFFFFF"/>
                </a:solidFill>
              </a:rPr>
              <a:t>, x4, x8) and </a:t>
            </a:r>
            <a:r>
              <a:rPr lang="en-US" sz="2000" dirty="0" smtClean="0">
                <a:solidFill>
                  <a:srgbClr val="FFFFFF"/>
                </a:solidFill>
              </a:rPr>
              <a:t>(x4</a:t>
            </a:r>
            <a:r>
              <a:rPr lang="en-US" sz="2000" dirty="0">
                <a:solidFill>
                  <a:srgbClr val="FFFFFF"/>
                </a:solidFill>
              </a:rPr>
              <a:t>, x8, x16)</a:t>
            </a:r>
            <a:r>
              <a:rPr lang="en-US" sz="2000" dirty="0">
                <a:solidFill>
                  <a:schemeClr val="tx1"/>
                </a:solidFill>
              </a:rPr>
              <a:t> with </a:t>
            </a:r>
            <a:r>
              <a:rPr lang="en-US" sz="2000" b="1" dirty="0">
                <a:solidFill>
                  <a:schemeClr val="accent5">
                    <a:lumMod val="60000"/>
                    <a:lumOff val="40000"/>
                  </a:schemeClr>
                </a:solidFill>
              </a:rPr>
              <a:t>star power</a:t>
            </a:r>
            <a:r>
              <a:rPr lang="en-US" sz="2000" dirty="0">
                <a:solidFill>
                  <a:srgbClr val="FFFFFF"/>
                </a:solidFill>
              </a:rPr>
              <a:t>. The multiplier stays for as long as you hit successive notes, but once you miss it goes back to the original multiplier and you have to build up another streak</a:t>
            </a:r>
            <a:r>
              <a:rPr lang="en-US" sz="2000" dirty="0" smtClean="0">
                <a:solidFill>
                  <a:srgbClr val="FFFFFF"/>
                </a:solidFill>
              </a:rPr>
              <a:t>.</a:t>
            </a: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327598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582" y="201175"/>
            <a:ext cx="7772400" cy="1470025"/>
          </a:xfrm>
        </p:spPr>
        <p:txBody>
          <a:bodyPr/>
          <a:lstStyle/>
          <a:p>
            <a:r>
              <a:rPr lang="en-US" dirty="0"/>
              <a:t>Game Summary (cont.)</a:t>
            </a:r>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a:solidFill>
                  <a:srgbClr val="FAD84B"/>
                </a:solidFill>
              </a:rPr>
              <a:t>User </a:t>
            </a:r>
            <a:r>
              <a:rPr lang="en-US" sz="2800" b="1" u="sng" dirty="0" smtClean="0">
                <a:solidFill>
                  <a:srgbClr val="FAD84B"/>
                </a:solidFill>
              </a:rPr>
              <a:t>Interface</a:t>
            </a:r>
          </a:p>
          <a:p>
            <a:pPr algn="l"/>
            <a:r>
              <a:rPr lang="en-US" sz="2000" dirty="0" smtClean="0">
                <a:solidFill>
                  <a:srgbClr val="FFFFFF"/>
                </a:solidFill>
              </a:rPr>
              <a:t>There are four main parts to the user interface:</a:t>
            </a:r>
          </a:p>
          <a:p>
            <a:pPr marL="457200" indent="-457200" algn="l">
              <a:buAutoNum type="arabicParenR"/>
            </a:pPr>
            <a:r>
              <a:rPr lang="en-US" sz="2000" dirty="0" smtClean="0">
                <a:solidFill>
                  <a:srgbClr val="3366FF"/>
                </a:solidFill>
              </a:rPr>
              <a:t>Strum Line:</a:t>
            </a:r>
            <a:r>
              <a:rPr lang="en-US" sz="2000" dirty="0" smtClean="0">
                <a:solidFill>
                  <a:schemeClr val="tx1"/>
                </a:solidFill>
              </a:rPr>
              <a:t> This is the spot that when the notes pass the player has to hold the note and strum the guitar.</a:t>
            </a:r>
          </a:p>
          <a:p>
            <a:pPr marL="457200" indent="-457200" algn="l">
              <a:buAutoNum type="arabicParenR"/>
            </a:pPr>
            <a:r>
              <a:rPr lang="en-US" sz="2000" dirty="0" smtClean="0">
                <a:solidFill>
                  <a:srgbClr val="008000"/>
                </a:solidFill>
              </a:rPr>
              <a:t>Rock Meter:</a:t>
            </a:r>
            <a:r>
              <a:rPr lang="en-US" sz="2000" dirty="0" smtClean="0">
                <a:solidFill>
                  <a:schemeClr val="tx1"/>
                </a:solidFill>
              </a:rPr>
              <a:t> This is where you will build up your </a:t>
            </a:r>
            <a:r>
              <a:rPr lang="en-US" sz="2000" dirty="0" smtClean="0">
                <a:solidFill>
                  <a:srgbClr val="93CDDD"/>
                </a:solidFill>
              </a:rPr>
              <a:t>star power </a:t>
            </a:r>
            <a:r>
              <a:rPr lang="en-US" sz="2000" dirty="0" smtClean="0">
                <a:solidFill>
                  <a:schemeClr val="tx1"/>
                </a:solidFill>
              </a:rPr>
              <a:t>which will double your points for a limited time and boost your rock meter as well so you do not go into red.</a:t>
            </a:r>
          </a:p>
          <a:p>
            <a:pPr marL="457200" indent="-457200" algn="l">
              <a:buAutoNum type="arabicParenR"/>
            </a:pPr>
            <a:r>
              <a:rPr lang="en-US" sz="2000" dirty="0" smtClean="0">
                <a:solidFill>
                  <a:srgbClr val="FF0000"/>
                </a:solidFill>
              </a:rPr>
              <a:t>Score Board:</a:t>
            </a:r>
            <a:r>
              <a:rPr lang="en-US" sz="2000" dirty="0" smtClean="0">
                <a:solidFill>
                  <a:schemeClr val="tx1"/>
                </a:solidFill>
              </a:rPr>
              <a:t> This shows you your score and inside of the score is our last item.</a:t>
            </a:r>
          </a:p>
          <a:p>
            <a:pPr marL="457200" indent="-457200" algn="l">
              <a:buAutoNum type="arabicParenR"/>
            </a:pPr>
            <a:r>
              <a:rPr lang="en-US" sz="2000" dirty="0" smtClean="0">
                <a:solidFill>
                  <a:srgbClr val="FFFF00"/>
                </a:solidFill>
              </a:rPr>
              <a:t>Score Multiplier:</a:t>
            </a:r>
            <a:r>
              <a:rPr lang="en-US" sz="2000" dirty="0" smtClean="0">
                <a:solidFill>
                  <a:schemeClr val="tx1"/>
                </a:solidFill>
              </a:rPr>
              <a:t> This will show you the total multiplier that you have at any current time.</a:t>
            </a:r>
            <a:endParaRPr lang="en-US" sz="2000" dirty="0" smtClean="0">
              <a:solidFill>
                <a:srgbClr val="FFFF00"/>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244287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33" y="201175"/>
            <a:ext cx="7772400" cy="1470025"/>
          </a:xfrm>
        </p:spPr>
        <p:txBody>
          <a:bodyPr/>
          <a:lstStyle/>
          <a:p>
            <a:r>
              <a:rPr lang="en-US" dirty="0"/>
              <a:t>Game Summary (cont.)</a:t>
            </a:r>
          </a:p>
        </p:txBody>
      </p:sp>
      <p:sp>
        <p:nvSpPr>
          <p:cNvPr id="3" name="Subtitle 2"/>
          <p:cNvSpPr>
            <a:spLocks noGrp="1"/>
          </p:cNvSpPr>
          <p:nvPr>
            <p:ph type="subTitle" idx="1"/>
          </p:nvPr>
        </p:nvSpPr>
        <p:spPr>
          <a:xfrm>
            <a:off x="271919" y="1289134"/>
            <a:ext cx="8695899" cy="5402354"/>
          </a:xfrm>
        </p:spPr>
        <p:txBody>
          <a:bodyPr>
            <a:normAutofit/>
          </a:bodyPr>
          <a:lstStyle/>
          <a:p>
            <a:pPr algn="l"/>
            <a:r>
              <a:rPr lang="en-US" sz="2800" b="1" u="sng" dirty="0">
                <a:solidFill>
                  <a:srgbClr val="FAD84B"/>
                </a:solidFill>
              </a:rPr>
              <a:t>User </a:t>
            </a:r>
            <a:r>
              <a:rPr lang="en-US" sz="2800" b="1" u="sng" dirty="0" smtClean="0">
                <a:solidFill>
                  <a:srgbClr val="FAD84B"/>
                </a:solidFill>
              </a:rPr>
              <a:t>Interface (cont.): </a:t>
            </a:r>
          </a:p>
          <a:p>
            <a:pPr algn="l"/>
            <a:r>
              <a:rPr lang="en-US" sz="1600" b="1" u="sng" dirty="0" smtClean="0">
                <a:solidFill>
                  <a:srgbClr val="FFFFFF"/>
                </a:solidFill>
              </a:rPr>
              <a:t>http</a:t>
            </a:r>
            <a:r>
              <a:rPr lang="en-US" sz="1600" b="1" u="sng" dirty="0">
                <a:solidFill>
                  <a:srgbClr val="FFFFFF"/>
                </a:solidFill>
              </a:rPr>
              <a:t>://</a:t>
            </a:r>
            <a:r>
              <a:rPr lang="en-US" sz="1600" b="1" u="sng" dirty="0" err="1">
                <a:solidFill>
                  <a:srgbClr val="FFFFFF"/>
                </a:solidFill>
              </a:rPr>
              <a:t>www.youtube.com</a:t>
            </a:r>
            <a:r>
              <a:rPr lang="en-US" sz="1600" b="1" u="sng" dirty="0">
                <a:solidFill>
                  <a:srgbClr val="FFFFFF"/>
                </a:solidFill>
              </a:rPr>
              <a:t>/</a:t>
            </a:r>
            <a:r>
              <a:rPr lang="en-US" sz="1600" b="1" u="sng" dirty="0" err="1">
                <a:solidFill>
                  <a:srgbClr val="FFFFFF"/>
                </a:solidFill>
              </a:rPr>
              <a:t>watch?v</a:t>
            </a:r>
            <a:r>
              <a:rPr lang="en-US" sz="1600" b="1" u="sng" dirty="0">
                <a:solidFill>
                  <a:srgbClr val="FFFFFF"/>
                </a:solidFill>
              </a:rPr>
              <a:t>=Nc-</a:t>
            </a:r>
            <a:r>
              <a:rPr lang="en-US" sz="1600" b="1" u="sng" dirty="0" smtClean="0">
                <a:solidFill>
                  <a:srgbClr val="FFFFFF"/>
                </a:solidFill>
              </a:rPr>
              <a:t>hn3Z_yiE</a:t>
            </a:r>
          </a:p>
          <a:p>
            <a:pPr algn="l"/>
            <a:r>
              <a:rPr lang="en-US" sz="1600" b="1" u="sng" dirty="0" smtClean="0">
                <a:solidFill>
                  <a:srgbClr val="FFFFFF"/>
                </a:solidFill>
              </a:rPr>
              <a:t>http</a:t>
            </a:r>
            <a:r>
              <a:rPr lang="en-US" sz="1600" b="1" u="sng" dirty="0">
                <a:solidFill>
                  <a:srgbClr val="FFFFFF"/>
                </a:solidFill>
              </a:rPr>
              <a:t>://</a:t>
            </a:r>
            <a:r>
              <a:rPr lang="en-US" sz="1600" b="1" u="sng" dirty="0" err="1">
                <a:solidFill>
                  <a:srgbClr val="FFFFFF"/>
                </a:solidFill>
              </a:rPr>
              <a:t>ww</a:t>
            </a:r>
            <a:r>
              <a:rPr lang="en-US" sz="1600" b="1" u="sng" dirty="0" err="1" smtClean="0">
                <a:solidFill>
                  <a:srgbClr val="FFFFFF"/>
                </a:solidFill>
              </a:rPr>
              <a:t>w.youtube.com</a:t>
            </a:r>
            <a:r>
              <a:rPr lang="en-US" sz="1600" b="1" u="sng" dirty="0" smtClean="0">
                <a:solidFill>
                  <a:srgbClr val="FFFFFF"/>
                </a:solidFill>
              </a:rPr>
              <a:t>/</a:t>
            </a:r>
            <a:r>
              <a:rPr lang="en-US" sz="1600" b="1" u="sng" dirty="0" err="1" smtClean="0">
                <a:solidFill>
                  <a:srgbClr val="FFFFFF"/>
                </a:solidFill>
              </a:rPr>
              <a:t>watch?v</a:t>
            </a:r>
            <a:r>
              <a:rPr lang="en-US" sz="1600" b="1" u="sng" dirty="0" smtClean="0">
                <a:solidFill>
                  <a:srgbClr val="FFFFFF"/>
                </a:solidFill>
              </a:rPr>
              <a:t>=4Sfg2RG0kTw</a:t>
            </a:r>
            <a:endParaRPr lang="en-US" sz="1600" b="1" dirty="0" smtClean="0">
              <a:solidFill>
                <a:srgbClr val="FFFFFF"/>
              </a:solidFill>
            </a:endParaRPr>
          </a:p>
          <a:p>
            <a:pPr algn="l"/>
            <a:endParaRPr lang="en-US" sz="2000" dirty="0" smtClean="0">
              <a:solidFill>
                <a:srgbClr val="FAD84B"/>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pic>
        <p:nvPicPr>
          <p:cNvPr id="5" name="Picture 4" descr="u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74" y="2538481"/>
            <a:ext cx="7383124" cy="4153007"/>
          </a:xfrm>
          <a:prstGeom prst="rect">
            <a:avLst/>
          </a:prstGeom>
        </p:spPr>
      </p:pic>
    </p:spTree>
    <p:extLst>
      <p:ext uri="{BB962C8B-B14F-4D97-AF65-F5344CB8AC3E}">
        <p14:creationId xmlns:p14="http://schemas.microsoft.com/office/powerpoint/2010/main" val="4808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801" y="201175"/>
            <a:ext cx="7772400" cy="1470025"/>
          </a:xfrm>
        </p:spPr>
        <p:txBody>
          <a:bodyPr/>
          <a:lstStyle/>
          <a:p>
            <a:r>
              <a:rPr lang="en-US" dirty="0"/>
              <a:t>Game Summary (cont.)</a:t>
            </a:r>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a:solidFill>
                  <a:srgbClr val="FAD84B"/>
                </a:solidFill>
              </a:rPr>
              <a:t>User Interface (cont.): </a:t>
            </a:r>
          </a:p>
          <a:p>
            <a:pPr algn="l"/>
            <a:endParaRPr lang="en-US" sz="2000" dirty="0" smtClean="0">
              <a:solidFill>
                <a:srgbClr val="FFFFFF"/>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pic>
        <p:nvPicPr>
          <p:cNvPr id="5" name="Picture 4" descr="guitar-heroiii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61" y="2217003"/>
            <a:ext cx="7883626" cy="4430598"/>
          </a:xfrm>
          <a:prstGeom prst="rect">
            <a:avLst/>
          </a:prstGeom>
        </p:spPr>
      </p:pic>
    </p:spTree>
    <p:extLst>
      <p:ext uri="{BB962C8B-B14F-4D97-AF65-F5344CB8AC3E}">
        <p14:creationId xmlns:p14="http://schemas.microsoft.com/office/powerpoint/2010/main" val="408443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Game Summary (cont.)</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Special Features:</a:t>
            </a:r>
            <a:endParaRPr lang="en-US" sz="2800" b="1" dirty="0">
              <a:solidFill>
                <a:schemeClr val="tx1"/>
              </a:solidFill>
            </a:endParaRPr>
          </a:p>
          <a:p>
            <a:pPr algn="l"/>
            <a:r>
              <a:rPr lang="en-US" sz="2000" dirty="0" smtClean="0">
                <a:solidFill>
                  <a:schemeClr val="tx1"/>
                </a:solidFill>
              </a:rPr>
              <a:t>-Downloadable content</a:t>
            </a:r>
          </a:p>
          <a:p>
            <a:pPr algn="l"/>
            <a:r>
              <a:rPr lang="en-US" sz="2000" dirty="0" smtClean="0">
                <a:solidFill>
                  <a:schemeClr val="tx1"/>
                </a:solidFill>
              </a:rPr>
              <a:t>-Cheats</a:t>
            </a:r>
          </a:p>
          <a:p>
            <a:pPr algn="l"/>
            <a:r>
              <a:rPr lang="en-US" sz="2000" dirty="0" smtClean="0">
                <a:solidFill>
                  <a:schemeClr val="tx1"/>
                </a:solidFill>
              </a:rPr>
              <a:t>-</a:t>
            </a:r>
            <a:r>
              <a:rPr lang="en-US" sz="2000" dirty="0" err="1" smtClean="0">
                <a:solidFill>
                  <a:schemeClr val="tx1"/>
                </a:solidFill>
              </a:rPr>
              <a:t>Unlockables</a:t>
            </a:r>
            <a:endParaRPr lang="en-US" sz="2000" dirty="0" smtClean="0">
              <a:solidFill>
                <a:schemeClr val="tx1"/>
              </a:solidFill>
            </a:endParaRPr>
          </a:p>
          <a:p>
            <a:pPr algn="l"/>
            <a:endParaRPr lang="en-US" sz="2000" dirty="0">
              <a:solidFill>
                <a:schemeClr val="tx1"/>
              </a:solidFill>
            </a:endParaRPr>
          </a:p>
          <a:p>
            <a:pPr algn="l"/>
            <a:r>
              <a:rPr lang="en-US" sz="2800" b="1" u="sng" dirty="0">
                <a:solidFill>
                  <a:srgbClr val="FAD84B"/>
                </a:solidFill>
              </a:rPr>
              <a:t>Bugs:</a:t>
            </a:r>
            <a:endParaRPr lang="en-US" sz="2800" b="1" dirty="0">
              <a:solidFill>
                <a:schemeClr val="tx1"/>
              </a:solidFill>
            </a:endParaRPr>
          </a:p>
          <a:p>
            <a:pPr algn="l"/>
            <a:r>
              <a:rPr lang="en-US" sz="2000" dirty="0" smtClean="0">
                <a:solidFill>
                  <a:schemeClr val="tx1"/>
                </a:solidFill>
              </a:rPr>
              <a:t>- Calibration with sound and video on LCD, Plasma, or HD TV’s was an issue.</a:t>
            </a:r>
          </a:p>
          <a:p>
            <a:pPr algn="l"/>
            <a:r>
              <a:rPr lang="en-US" sz="2000" dirty="0" smtClean="0">
                <a:solidFill>
                  <a:schemeClr val="tx1"/>
                </a:solidFill>
              </a:rPr>
              <a:t>- The game would only output mono sound, not Pro Logic II or stereo for the </a:t>
            </a:r>
            <a:r>
              <a:rPr lang="en-US" sz="2000" dirty="0">
                <a:solidFill>
                  <a:schemeClr val="tx1"/>
                </a:solidFill>
              </a:rPr>
              <a:t>W</a:t>
            </a:r>
            <a:r>
              <a:rPr lang="en-US" sz="2000" dirty="0" smtClean="0">
                <a:solidFill>
                  <a:schemeClr val="tx1"/>
                </a:solidFill>
              </a:rPr>
              <a:t>ii</a:t>
            </a:r>
            <a:endParaRPr lang="en-US" sz="2000" dirty="0">
              <a:solidFill>
                <a:schemeClr val="tx1"/>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16569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888" y="204085"/>
            <a:ext cx="7772400" cy="1470025"/>
          </a:xfrm>
        </p:spPr>
        <p:txBody>
          <a:bodyPr/>
          <a:lstStyle/>
          <a:p>
            <a:r>
              <a:rPr lang="en-US" dirty="0" smtClean="0"/>
              <a:t>Game Review</a:t>
            </a:r>
            <a:endParaRPr lang="en-US" dirty="0"/>
          </a:p>
        </p:txBody>
      </p:sp>
      <p:sp>
        <p:nvSpPr>
          <p:cNvPr id="3" name="Subtitle 2"/>
          <p:cNvSpPr>
            <a:spLocks noGrp="1"/>
          </p:cNvSpPr>
          <p:nvPr>
            <p:ph type="subTitle" idx="1"/>
          </p:nvPr>
        </p:nvSpPr>
        <p:spPr>
          <a:xfrm>
            <a:off x="271919" y="1508674"/>
            <a:ext cx="8695899" cy="5182813"/>
          </a:xfrm>
        </p:spPr>
        <p:txBody>
          <a:bodyPr>
            <a:normAutofit/>
          </a:bodyPr>
          <a:lstStyle/>
          <a:p>
            <a:pPr algn="l"/>
            <a:r>
              <a:rPr lang="en-US" sz="2800" b="1" u="sng" dirty="0" smtClean="0">
                <a:solidFill>
                  <a:srgbClr val="FAD84B"/>
                </a:solidFill>
              </a:rPr>
              <a:t>The Good:</a:t>
            </a:r>
            <a:endParaRPr lang="en-US" sz="2800" b="1" dirty="0">
              <a:solidFill>
                <a:schemeClr val="tx1"/>
              </a:solidFill>
            </a:endParaRPr>
          </a:p>
          <a:p>
            <a:pPr marL="342900" indent="-342900" algn="l">
              <a:buFontTx/>
              <a:buChar char="-"/>
            </a:pPr>
            <a:r>
              <a:rPr lang="en-US" sz="2000" dirty="0" smtClean="0">
                <a:solidFill>
                  <a:schemeClr val="tx1"/>
                </a:solidFill>
              </a:rPr>
              <a:t>Many difficulties for all skill levels</a:t>
            </a:r>
          </a:p>
          <a:p>
            <a:pPr marL="342900" indent="-342900" algn="l">
              <a:buFontTx/>
              <a:buChar char="-"/>
            </a:pPr>
            <a:r>
              <a:rPr lang="en-US" sz="2000" dirty="0" smtClean="0">
                <a:solidFill>
                  <a:schemeClr val="tx1"/>
                </a:solidFill>
              </a:rPr>
              <a:t>Downloadable content to continue challenging you</a:t>
            </a:r>
          </a:p>
          <a:p>
            <a:pPr marL="342900" indent="-342900" algn="l">
              <a:buFontTx/>
              <a:buChar char="-"/>
            </a:pPr>
            <a:r>
              <a:rPr lang="en-US" sz="2000" dirty="0" smtClean="0">
                <a:solidFill>
                  <a:schemeClr val="tx1"/>
                </a:solidFill>
              </a:rPr>
              <a:t>Coop play and competitive versus mode</a:t>
            </a:r>
          </a:p>
          <a:p>
            <a:pPr algn="l"/>
            <a:endParaRPr lang="en-US" sz="2000" dirty="0">
              <a:solidFill>
                <a:schemeClr val="tx1"/>
              </a:solidFill>
            </a:endParaRPr>
          </a:p>
          <a:p>
            <a:pPr algn="l"/>
            <a:r>
              <a:rPr lang="en-US" sz="2800" b="1" u="sng" dirty="0" smtClean="0">
                <a:solidFill>
                  <a:srgbClr val="FAD84B"/>
                </a:solidFill>
              </a:rPr>
              <a:t>The Bad:</a:t>
            </a:r>
            <a:endParaRPr lang="en-US" sz="2800" b="1" dirty="0">
              <a:solidFill>
                <a:schemeClr val="tx1"/>
              </a:solidFill>
            </a:endParaRPr>
          </a:p>
          <a:p>
            <a:pPr algn="l"/>
            <a:r>
              <a:rPr lang="en-US" sz="2000" dirty="0" smtClean="0">
                <a:solidFill>
                  <a:schemeClr val="tx1"/>
                </a:solidFill>
              </a:rPr>
              <a:t>Calibration with sound and video on LCD, Plasma, or HD TV’s was an issue.</a:t>
            </a:r>
          </a:p>
          <a:p>
            <a:pPr algn="l"/>
            <a:endParaRPr lang="en-US" sz="2000" dirty="0" smtClean="0">
              <a:solidFill>
                <a:schemeClr val="tx1"/>
              </a:solidFill>
            </a:endParaRPr>
          </a:p>
        </p:txBody>
      </p:sp>
      <p:pic>
        <p:nvPicPr>
          <p:cNvPr id="4" name="Picture 3" descr="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447" y="99882"/>
            <a:ext cx="2140553" cy="1441450"/>
          </a:xfrm>
          <a:prstGeom prst="rect">
            <a:avLst/>
          </a:prstGeom>
        </p:spPr>
      </p:pic>
    </p:spTree>
    <p:extLst>
      <p:ext uri="{BB962C8B-B14F-4D97-AF65-F5344CB8AC3E}">
        <p14:creationId xmlns:p14="http://schemas.microsoft.com/office/powerpoint/2010/main" val="228686215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317</TotalTime>
  <Words>797</Words>
  <Application>Microsoft Macintosh PowerPoint</Application>
  <PresentationFormat>On-screen Show (4:3)</PresentationFormat>
  <Paragraphs>82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vt:lpstr>
      <vt:lpstr>The Basics</vt:lpstr>
      <vt:lpstr>Game Summary</vt:lpstr>
      <vt:lpstr>Game Summary (cont.)</vt:lpstr>
      <vt:lpstr>Game Summary (cont.)</vt:lpstr>
      <vt:lpstr>Game Summary (cont.)</vt:lpstr>
      <vt:lpstr>Game Summary (cont.)</vt:lpstr>
      <vt:lpstr>Game Summary (cont.)</vt:lpstr>
      <vt:lpstr>Game Summary (cont.)</vt:lpstr>
      <vt:lpstr>Game Review</vt:lpstr>
      <vt:lpstr>Game Review (cont.)</vt:lpstr>
      <vt:lpstr>Game Review (cont.)</vt:lpstr>
      <vt:lpstr>Overall Summary</vt:lpstr>
      <vt:lpstr>Overall Summary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M_XXXXXX</dc:creator>
  <cp:lastModifiedBy>M_XXXXXX</cp:lastModifiedBy>
  <cp:revision>18</cp:revision>
  <dcterms:created xsi:type="dcterms:W3CDTF">2013-09-23T10:17:07Z</dcterms:created>
  <dcterms:modified xsi:type="dcterms:W3CDTF">2013-09-23T15:34:27Z</dcterms:modified>
</cp:coreProperties>
</file>