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Parker" initials="WP" lastIdx="1" clrIdx="0">
    <p:extLst>
      <p:ext uri="{19B8F6BF-5375-455C-9EA6-DF929625EA0E}">
        <p15:presenceInfo xmlns:p15="http://schemas.microsoft.com/office/powerpoint/2012/main" userId="1221c6813a80262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09-21T20:21:52.934" idx="1">
    <p:pos x="10" y="10"/>
    <p:text>William Parker Final Fantasy Dimensions Game Evaluation Fall 2013.</p:text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2C41-0F04-403E-89CE-707BD026575C}" type="datetimeFigureOut">
              <a:rPr lang="en-US" smtClean="0"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6AE1-DFB0-4812-92C7-CDBCCDF49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1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2C41-0F04-403E-89CE-707BD026575C}" type="datetimeFigureOut">
              <a:rPr lang="en-US" smtClean="0"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6AE1-DFB0-4812-92C7-CDBCCDF49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4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2C41-0F04-403E-89CE-707BD026575C}" type="datetimeFigureOut">
              <a:rPr lang="en-US" smtClean="0"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6AE1-DFB0-4812-92C7-CDBCCDF49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4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2C41-0F04-403E-89CE-707BD026575C}" type="datetimeFigureOut">
              <a:rPr lang="en-US" smtClean="0"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6AE1-DFB0-4812-92C7-CDBCCDF49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68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2C41-0F04-403E-89CE-707BD026575C}" type="datetimeFigureOut">
              <a:rPr lang="en-US" smtClean="0"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6AE1-DFB0-4812-92C7-CDBCCDF49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31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2C41-0F04-403E-89CE-707BD026575C}" type="datetimeFigureOut">
              <a:rPr lang="en-US" smtClean="0"/>
              <a:t>9/21/2013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6AE1-DFB0-4812-92C7-CDBCCDF49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23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2C41-0F04-403E-89CE-707BD026575C}" type="datetimeFigureOut">
              <a:rPr lang="en-US" smtClean="0"/>
              <a:t>9/21/2013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6AE1-DFB0-4812-92C7-CDBCCDF49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7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2C41-0F04-403E-89CE-707BD026575C}" type="datetimeFigureOut">
              <a:rPr lang="en-US" smtClean="0"/>
              <a:t>9/21/2013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6AE1-DFB0-4812-92C7-CDBCCDF49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0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2C41-0F04-403E-89CE-707BD026575C}" type="datetimeFigureOut">
              <a:rPr lang="en-US" smtClean="0"/>
              <a:t>9/21/2013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6AE1-DFB0-4812-92C7-CDBCCDF49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29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2C41-0F04-403E-89CE-707BD026575C}" type="datetimeFigureOut">
              <a:rPr lang="en-US" smtClean="0"/>
              <a:t>9/21/2013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6AE1-DFB0-4812-92C7-CDBCCDF49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2C41-0F04-403E-89CE-707BD026575C}" type="datetimeFigureOut">
              <a:rPr lang="en-US" smtClean="0"/>
              <a:t>9/21/2013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6AE1-DFB0-4812-92C7-CDBCCDF49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5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52C41-0F04-403E-89CE-707BD026575C}" type="datetimeFigureOut">
              <a:rPr lang="en-US" smtClean="0"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36AE1-DFB0-4812-92C7-CDBCCDF49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8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comments" Target="../comments/commen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1977"/>
            <a:ext cx="12216095" cy="4262908"/>
          </a:xfrm>
          <a:prstGeom prst="rect">
            <a:avLst/>
          </a:prstGeom>
        </p:spPr>
      </p:pic>
      <p:pic>
        <p:nvPicPr>
          <p:cNvPr id="5" name="Title Scre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3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5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Seller: Square </a:t>
            </a:r>
            <a:r>
              <a:rPr lang="en-US" dirty="0" err="1" smtClean="0"/>
              <a:t>Enix</a:t>
            </a:r>
            <a:r>
              <a:rPr lang="en-US" dirty="0" smtClean="0"/>
              <a:t> Co., Ltd.</a:t>
            </a:r>
          </a:p>
          <a:p>
            <a:r>
              <a:rPr lang="en-US" dirty="0" smtClean="0"/>
              <a:t>Version: 1.1.1</a:t>
            </a:r>
          </a:p>
          <a:p>
            <a:r>
              <a:rPr lang="en-US" dirty="0" smtClean="0"/>
              <a:t>Size: 197 MB</a:t>
            </a:r>
          </a:p>
          <a:p>
            <a:r>
              <a:rPr lang="en-US" dirty="0" smtClean="0"/>
              <a:t>Compatibility: </a:t>
            </a:r>
            <a:r>
              <a:rPr lang="en-US" dirty="0" err="1" smtClean="0"/>
              <a:t>iOS</a:t>
            </a:r>
            <a:r>
              <a:rPr lang="en-US" dirty="0" smtClean="0"/>
              <a:t> 4.0 or later. Compatible with iPhone 3GS, iPhone 4, iPhone 4s, iPhone 5, iPhone 5c, iPhone 5s, iPad, iPod Touch. This app is optimized for iPhone 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81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Worth the Gil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download in the App Store is free, but to continue playing after the prologue you must purchase the rest of the games chapters.</a:t>
            </a:r>
          </a:p>
          <a:p>
            <a:endParaRPr lang="en-US" dirty="0"/>
          </a:p>
          <a:p>
            <a:r>
              <a:rPr lang="en-US" dirty="0" smtClean="0"/>
              <a:t>Total Price for entire game: </a:t>
            </a:r>
            <a:r>
              <a:rPr lang="en-US" b="1" dirty="0" smtClean="0">
                <a:solidFill>
                  <a:srgbClr val="FF0000"/>
                </a:solidFill>
              </a:rPr>
              <a:t>Roughly $30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Steep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price for an Android/</a:t>
            </a:r>
            <a:r>
              <a:rPr lang="en-US" dirty="0" err="1" smtClean="0"/>
              <a:t>iOS</a:t>
            </a:r>
            <a:r>
              <a:rPr lang="en-US" dirty="0" smtClean="0"/>
              <a:t> download.</a:t>
            </a:r>
            <a:endParaRPr lang="en-US" dirty="0"/>
          </a:p>
        </p:txBody>
      </p:sp>
      <p:pic>
        <p:nvPicPr>
          <p:cNvPr id="1026" name="Picture 2" descr="http://images2.wikia.nocookie.net/__cb20120108030714/finalfantasy/images/9/92/FFVII-Chocob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75" y="2867024"/>
            <a:ext cx="294322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90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Things About the Gameplay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Likes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Bosses and the customizable job system makes for a the game a challenging experience for new and old fans of the series.</a:t>
            </a:r>
          </a:p>
          <a:p>
            <a:r>
              <a:rPr lang="en-US" dirty="0" smtClean="0"/>
              <a:t>30+ hours worth of gameplay for a mobile app makes the $30 price tag less painful.</a:t>
            </a:r>
          </a:p>
          <a:p>
            <a:r>
              <a:rPr lang="en-US" dirty="0" smtClean="0"/>
              <a:t>Awesome soundtrack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Dislikes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Touchscreen controls difficult to use (for someone with large fingers…like myself)</a:t>
            </a:r>
          </a:p>
          <a:p>
            <a:r>
              <a:rPr lang="en-US" dirty="0" smtClean="0"/>
              <a:t>Repetitive gameplay and story elements (for non Final Fantasy Fans)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8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Gameplay Continued…</a:t>
            </a:r>
            <a:endParaRPr lang="en-US" sz="36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Traditional 8-bit retro style graphics much like Final Fantasy2, 3, and 4 give fans of the series a trip down memory lane.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Traditional Final Fantasy story. Warriors battling a evil empire to ultimately save the world from its grim fate.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526" y="984205"/>
            <a:ext cx="6257523" cy="417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5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Overall a very solid purchase</a:t>
            </a:r>
          </a:p>
          <a:p>
            <a:r>
              <a:rPr lang="en-US" dirty="0" smtClean="0"/>
              <a:t>Games free prologue makes the game at least worth checking out (if you want more, buy it; if not, hey it was free)</a:t>
            </a:r>
          </a:p>
          <a:p>
            <a:r>
              <a:rPr lang="en-US" dirty="0" smtClean="0"/>
              <a:t>Game would definitely run better on a iPad’s larger screen(</a:t>
            </a:r>
            <a:r>
              <a:rPr lang="en-US" dirty="0" err="1" smtClean="0"/>
              <a:t>i.e</a:t>
            </a:r>
            <a:r>
              <a:rPr lang="en-US" dirty="0" smtClean="0"/>
              <a:t> control issues)</a:t>
            </a:r>
          </a:p>
          <a:p>
            <a:r>
              <a:rPr lang="en-US" dirty="0" smtClean="0"/>
              <a:t>Score: 8/10   Definitely a buy for fans.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2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286</Words>
  <Application>Microsoft Office PowerPoint</Application>
  <PresentationFormat>Widescreen</PresentationFormat>
  <Paragraphs>27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Basic Information</vt:lpstr>
      <vt:lpstr>Is It Worth the Gil?</vt:lpstr>
      <vt:lpstr>A Few Things About the Gameplay</vt:lpstr>
      <vt:lpstr>Gameplay Continued…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Parker</dc:creator>
  <cp:lastModifiedBy>William Parker</cp:lastModifiedBy>
  <cp:revision>12</cp:revision>
  <dcterms:created xsi:type="dcterms:W3CDTF">2013-09-21T23:10:42Z</dcterms:created>
  <dcterms:modified xsi:type="dcterms:W3CDTF">2013-09-22T00:50:01Z</dcterms:modified>
</cp:coreProperties>
</file>