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28" r:id="rId1"/>
  </p:sldMasterIdLst>
  <p:sldIdLst>
    <p:sldId id="256" r:id="rId2"/>
    <p:sldId id="257" r:id="rId3"/>
    <p:sldId id="270" r:id="rId4"/>
    <p:sldId id="258" r:id="rId5"/>
    <p:sldId id="262" r:id="rId6"/>
    <p:sldId id="266" r:id="rId7"/>
    <p:sldId id="265" r:id="rId8"/>
    <p:sldId id="264" r:id="rId9"/>
    <p:sldId id="259" r:id="rId10"/>
    <p:sldId id="267" r:id="rId11"/>
    <p:sldId id="268" r:id="rId12"/>
    <p:sldId id="280" r:id="rId13"/>
    <p:sldId id="269" r:id="rId14"/>
    <p:sldId id="271" r:id="rId15"/>
    <p:sldId id="272" r:id="rId16"/>
    <p:sldId id="273" r:id="rId17"/>
    <p:sldId id="281" r:id="rId18"/>
    <p:sldId id="274" r:id="rId19"/>
    <p:sldId id="275" r:id="rId20"/>
    <p:sldId id="276"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3680" y="-15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pPr/>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pPr/>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pPr/>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C96367-2F2B-4F6E-ACF4-15FA13738E10}" type="datetime1">
              <a:rPr lang="en-US" smtClean="0"/>
              <a:pPr/>
              <a:t>9/23/13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23C92-45F4-4C30-810D-4886C1BA69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pPr/>
              <a:t>9/23/13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4DB246E-8FD1-42FF-94A4-E4133095C37A}" type="datetime1">
              <a:rPr lang="en-US" smtClean="0"/>
              <a:pPr/>
              <a:t>9/23/13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pPr/>
              <a:t>9/23/13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pPr/>
              <a:t>9/23/13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8ADFA-7142-4015-85E6-1712F15FA709}" type="datetime1">
              <a:rPr lang="en-US" smtClean="0"/>
              <a:pPr/>
              <a:t>9/23/13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581E0-D653-4D78-A48F-41D80498BC7E}" type="datetime1">
              <a:rPr lang="en-US" smtClean="0"/>
              <a:pPr/>
              <a:t>9/23/13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9/23/13</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8.jpeg"/><Relationship Id="rId1" Type="http://schemas.microsoft.com/office/2007/relationships/media" Target="../media/media1.m4a"/><Relationship Id="rId2" Type="http://schemas.openxmlformats.org/officeDocument/2006/relationships/audio" Target="../media/media1.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pPr algn="l"/>
            <a:endParaRPr lang="en-US"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7477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p:txBody>
          <a:bodyPr/>
          <a:lstStyle/>
          <a:p>
            <a:r>
              <a:rPr lang="en-US" dirty="0" smtClean="0"/>
              <a:t>When aiming, you can switch the view to be over either shoulder, which</a:t>
            </a:r>
            <a:r>
              <a:rPr lang="en-US" dirty="0"/>
              <a:t> </a:t>
            </a:r>
            <a:r>
              <a:rPr lang="en-US" dirty="0" smtClean="0"/>
              <a:t>Naughty Dog has used for their previous games (Uncharted Series)</a:t>
            </a:r>
          </a:p>
          <a:p>
            <a:r>
              <a:rPr lang="en-US" dirty="0" smtClean="0"/>
              <a:t>Typical third person game controls apply (crouch, aim, run, etc..)</a:t>
            </a:r>
          </a:p>
          <a:p>
            <a:r>
              <a:rPr lang="en-US" dirty="0" smtClean="0"/>
              <a:t>Running and swinging a melee weapon does more damage, usually an instant kill</a:t>
            </a:r>
          </a:p>
          <a:p>
            <a:endParaRPr lang="en-US" dirty="0" smtClean="0"/>
          </a:p>
        </p:txBody>
      </p:sp>
      <p:sp>
        <p:nvSpPr>
          <p:cNvPr id="9" name="Content Placeholder 8"/>
          <p:cNvSpPr>
            <a:spLocks noGrp="1"/>
          </p:cNvSpPr>
          <p:nvPr>
            <p:ph sz="quarter" idx="14"/>
          </p:nvPr>
        </p:nvSpPr>
        <p:spPr/>
        <p:txBody>
          <a:bodyPr/>
          <a:lstStyle/>
          <a:p>
            <a:r>
              <a:rPr lang="en-US" dirty="0"/>
              <a:t>Crafting items and looking in the backpack happens in real time(so you can be </a:t>
            </a:r>
            <a:r>
              <a:rPr lang="en-US" dirty="0" smtClean="0"/>
              <a:t>attacked during)</a:t>
            </a:r>
          </a:p>
          <a:p>
            <a:r>
              <a:rPr lang="en-US" dirty="0" smtClean="0"/>
              <a:t>Sound is a factor when sneaking, as the Clicker enemies ‘see’ based on a sonar-like clicking noise they make (hence the name)</a:t>
            </a:r>
            <a:endParaRPr lang="en-US" dirty="0"/>
          </a:p>
          <a:p>
            <a:r>
              <a:rPr lang="en-US" dirty="0" smtClean="0"/>
              <a:t>Limited ammunition, other typical survival horror features like ambience and surprises</a:t>
            </a:r>
          </a:p>
        </p:txBody>
      </p:sp>
      <p:sp>
        <p:nvSpPr>
          <p:cNvPr id="7" name="Title 6"/>
          <p:cNvSpPr>
            <a:spLocks noGrp="1"/>
          </p:cNvSpPr>
          <p:nvPr>
            <p:ph type="title"/>
          </p:nvPr>
        </p:nvSpPr>
        <p:spPr/>
        <p:txBody>
          <a:bodyPr/>
          <a:lstStyle/>
          <a:p>
            <a:pPr algn="ctr"/>
            <a:r>
              <a:rPr lang="en-US" dirty="0" smtClean="0"/>
              <a:t>Controls and special features</a:t>
            </a:r>
            <a:endParaRPr lang="en-US" dirty="0"/>
          </a:p>
        </p:txBody>
      </p:sp>
    </p:spTree>
    <p:extLst>
      <p:ext uri="{BB962C8B-B14F-4D97-AF65-F5344CB8AC3E}">
        <p14:creationId xmlns:p14="http://schemas.microsoft.com/office/powerpoint/2010/main" val="17533615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Noticed Bugs</a:t>
            </a:r>
            <a:endParaRPr lang="en-US" dirty="0"/>
          </a:p>
        </p:txBody>
      </p:sp>
      <p:sp>
        <p:nvSpPr>
          <p:cNvPr id="6" name="Content Placeholder 5"/>
          <p:cNvSpPr>
            <a:spLocks noGrp="1"/>
          </p:cNvSpPr>
          <p:nvPr>
            <p:ph sz="quarter" idx="13"/>
          </p:nvPr>
        </p:nvSpPr>
        <p:spPr/>
        <p:txBody>
          <a:bodyPr/>
          <a:lstStyle/>
          <a:p>
            <a:r>
              <a:rPr lang="en-US" dirty="0" smtClean="0"/>
              <a:t>I don’t mean to look like I’m too biased on this game (easily one of my favorites), but I haven’t encountered many bugs.</a:t>
            </a:r>
          </a:p>
          <a:p>
            <a:r>
              <a:rPr lang="en-US" dirty="0" smtClean="0"/>
              <a:t>The game may or may not be registering my hits on clickers at times, or I may have just been bad at times.</a:t>
            </a:r>
          </a:p>
          <a:p>
            <a:r>
              <a:rPr lang="en-US" dirty="0" smtClean="0"/>
              <a:t>An actual problem was that in the beginning, your smuggler partner, Tess, would sometimes run into the open or into enemies while you were sneaking and Ellie was also with you. This never seemed to happen after that point.</a:t>
            </a:r>
          </a:p>
          <a:p>
            <a:r>
              <a:rPr lang="en-US" dirty="0" smtClean="0"/>
              <a:t>I believe it froze on me once.</a:t>
            </a:r>
          </a:p>
          <a:p>
            <a:r>
              <a:rPr lang="en-US" dirty="0" smtClean="0"/>
              <a:t>My cousin told me that one time, his horse appeared on top of a bus, which was definitely not where he left it.</a:t>
            </a:r>
          </a:p>
          <a:p>
            <a:r>
              <a:rPr lang="en-US" dirty="0" smtClean="0"/>
              <a:t>I don’t know, I’m at a loss. This game was near perfection. Moving on.</a:t>
            </a:r>
            <a:endParaRPr lang="en-US" dirty="0"/>
          </a:p>
        </p:txBody>
      </p:sp>
    </p:spTree>
    <p:extLst>
      <p:ext uri="{BB962C8B-B14F-4D97-AF65-F5344CB8AC3E}">
        <p14:creationId xmlns:p14="http://schemas.microsoft.com/office/powerpoint/2010/main" val="20813693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200400" y="36575"/>
            <a:ext cx="3048000" cy="6839714"/>
          </a:xfrm>
        </p:spPr>
      </p:pic>
      <p:sp>
        <p:nvSpPr>
          <p:cNvPr id="7" name="TextBox 6"/>
          <p:cNvSpPr txBox="1"/>
          <p:nvPr/>
        </p:nvSpPr>
        <p:spPr>
          <a:xfrm>
            <a:off x="1143000" y="1600200"/>
            <a:ext cx="1600200" cy="369332"/>
          </a:xfrm>
          <a:prstGeom prst="rect">
            <a:avLst/>
          </a:prstGeom>
          <a:noFill/>
        </p:spPr>
        <p:txBody>
          <a:bodyPr wrap="square" rtlCol="0">
            <a:spAutoFit/>
          </a:bodyPr>
          <a:lstStyle/>
          <a:p>
            <a:r>
              <a:rPr lang="en-US" dirty="0" smtClean="0"/>
              <a:t>Just Cause.</a:t>
            </a:r>
            <a:endParaRPr lang="en-US" dirty="0"/>
          </a:p>
        </p:txBody>
      </p:sp>
    </p:spTree>
    <p:extLst>
      <p:ext uri="{BB962C8B-B14F-4D97-AF65-F5344CB8AC3E}">
        <p14:creationId xmlns:p14="http://schemas.microsoft.com/office/powerpoint/2010/main" val="17099986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p:txBody>
          <a:bodyPr>
            <a:normAutofit/>
          </a:bodyPr>
          <a:lstStyle/>
          <a:p>
            <a:r>
              <a:rPr lang="en-US" sz="2000" dirty="0" smtClean="0"/>
              <a:t>A Review of the Good and the (Very Limited) Bad</a:t>
            </a:r>
            <a:endParaRPr lang="en-US" sz="2000" dirty="0"/>
          </a:p>
        </p:txBody>
      </p:sp>
      <p:sp>
        <p:nvSpPr>
          <p:cNvPr id="8" name="Title 7"/>
          <p:cNvSpPr>
            <a:spLocks noGrp="1"/>
          </p:cNvSpPr>
          <p:nvPr>
            <p:ph type="ctrTitle"/>
          </p:nvPr>
        </p:nvSpPr>
        <p:spPr/>
        <p:txBody>
          <a:bodyPr/>
          <a:lstStyle/>
          <a:p>
            <a:r>
              <a:rPr lang="en-US" dirty="0" smtClean="0"/>
              <a:t>Experiencing </a:t>
            </a:r>
            <a:r>
              <a:rPr lang="en-US" i="1" dirty="0" smtClean="0"/>
              <a:t>THE LAST OF US</a:t>
            </a:r>
            <a:endParaRPr lang="en-US" i="1" dirty="0"/>
          </a:p>
        </p:txBody>
      </p:sp>
    </p:spTree>
    <p:extLst>
      <p:ext uri="{BB962C8B-B14F-4D97-AF65-F5344CB8AC3E}">
        <p14:creationId xmlns:p14="http://schemas.microsoft.com/office/powerpoint/2010/main" val="1473193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The Good</a:t>
            </a:r>
            <a:endParaRPr lang="en-US" dirty="0"/>
          </a:p>
        </p:txBody>
      </p:sp>
      <p:sp>
        <p:nvSpPr>
          <p:cNvPr id="3" name="Content Placeholder 2"/>
          <p:cNvSpPr>
            <a:spLocks noGrp="1"/>
          </p:cNvSpPr>
          <p:nvPr>
            <p:ph sz="quarter" idx="13"/>
          </p:nvPr>
        </p:nvSpPr>
        <p:spPr/>
        <p:txBody>
          <a:bodyPr>
            <a:normAutofit lnSpcReduction="10000"/>
          </a:bodyPr>
          <a:lstStyle/>
          <a:p>
            <a:r>
              <a:rPr lang="en-US" dirty="0" smtClean="0"/>
              <a:t>The Good: To start, the enemy AI was TOO good. They would coordinate their actions against you.</a:t>
            </a:r>
          </a:p>
          <a:p>
            <a:r>
              <a:rPr lang="en-US" dirty="0" smtClean="0"/>
              <a:t>It takes a few aspects of different game genres, molds them into one, and delivers an emotionally charged story in a ‘zombie’ infested world.</a:t>
            </a:r>
          </a:p>
          <a:p>
            <a:r>
              <a:rPr lang="en-US" dirty="0" smtClean="0"/>
              <a:t>Builds a strong relationship between Joel (the player) and Ellie, uses it’s quality AI to make Ellie seem less stiff and scripted than previous AI partners (Ex. Dom from Gears)</a:t>
            </a:r>
          </a:p>
          <a:p>
            <a:r>
              <a:rPr lang="en-US" dirty="0" smtClean="0"/>
              <a:t>Strong story that doesn’t progress in a traditional way; I wasn’t able to guess where it was going even by the time the credits were rolling.</a:t>
            </a:r>
          </a:p>
          <a:p>
            <a:r>
              <a:rPr lang="en-US" dirty="0" smtClean="0"/>
              <a:t>Transitions well from intense shooting scenes into more suspenseful “oh please I hope that thing doesn’t hear me” scenes.</a:t>
            </a:r>
          </a:p>
          <a:p>
            <a:r>
              <a:rPr lang="en-US" dirty="0" smtClean="0"/>
              <a:t>Nice selection of weapons. There’s not a Call of Duty selection, but there’s enough. Relying on supplies to make things like bombs and </a:t>
            </a:r>
            <a:r>
              <a:rPr lang="en-US" dirty="0" err="1" smtClean="0"/>
              <a:t>shivs</a:t>
            </a:r>
            <a:r>
              <a:rPr lang="en-US" dirty="0" smtClean="0"/>
              <a:t> makes you think about if you should use them as often as you’d like, or save them up. Bricks and bottles are nice additions as well.</a:t>
            </a:r>
          </a:p>
        </p:txBody>
      </p:sp>
    </p:spTree>
    <p:extLst>
      <p:ext uri="{BB962C8B-B14F-4D97-AF65-F5344CB8AC3E}">
        <p14:creationId xmlns:p14="http://schemas.microsoft.com/office/powerpoint/2010/main" val="23238153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Good </a:t>
            </a:r>
            <a:r>
              <a:rPr lang="en-US" dirty="0" err="1" smtClean="0"/>
              <a:t>Con’t</a:t>
            </a:r>
            <a:endParaRPr lang="en-US" dirty="0"/>
          </a:p>
        </p:txBody>
      </p:sp>
      <p:sp>
        <p:nvSpPr>
          <p:cNvPr id="3" name="Content Placeholder 2"/>
          <p:cNvSpPr>
            <a:spLocks noGrp="1"/>
          </p:cNvSpPr>
          <p:nvPr>
            <p:ph sz="quarter" idx="13"/>
          </p:nvPr>
        </p:nvSpPr>
        <p:spPr/>
        <p:txBody>
          <a:bodyPr/>
          <a:lstStyle/>
          <a:p>
            <a:r>
              <a:rPr lang="en-US" dirty="0" smtClean="0"/>
              <a:t>Riding a horse. Any game that lets you do this is just great. It was fun.</a:t>
            </a:r>
          </a:p>
          <a:p>
            <a:r>
              <a:rPr lang="en-US" dirty="0" smtClean="0"/>
              <a:t>Hunting. There is even a point where you need to stalk and hunt a deer. Also fun.</a:t>
            </a:r>
          </a:p>
          <a:p>
            <a:r>
              <a:rPr lang="en-US" dirty="0" smtClean="0"/>
              <a:t>Encounters. There is a varied supporting cast in this game, some are helpful, and some are cruel. The side stories that are developed alongside the main story are well written.</a:t>
            </a:r>
          </a:p>
          <a:p>
            <a:r>
              <a:rPr lang="en-US" dirty="0" smtClean="0"/>
              <a:t>Controls do what they’re supposed to. I didn’t find myself yelling at the game telling it I meant to do something else (Which I’m prone to do with other games)</a:t>
            </a:r>
          </a:p>
          <a:p>
            <a:r>
              <a:rPr lang="en-US" dirty="0" smtClean="0"/>
              <a:t>Stealth elements and combat elements are enjoyable.</a:t>
            </a:r>
          </a:p>
          <a:p>
            <a:r>
              <a:rPr lang="en-US" dirty="0" smtClean="0"/>
              <a:t>If you stand around in certain areas, Ellie pulls out a joke book and tells Joel bad puns. Keep in mind this is in between either murdering other humans, or fending off the rampaging infected.</a:t>
            </a:r>
          </a:p>
          <a:p>
            <a:r>
              <a:rPr lang="en-US" dirty="0" smtClean="0"/>
              <a:t>You get to see the world through the eyes of a character that doesn’t fit in either a good or a bad side of things, simply a human side.</a:t>
            </a:r>
            <a:endParaRPr lang="en-US" dirty="0"/>
          </a:p>
        </p:txBody>
      </p:sp>
    </p:spTree>
    <p:extLst>
      <p:ext uri="{BB962C8B-B14F-4D97-AF65-F5344CB8AC3E}">
        <p14:creationId xmlns:p14="http://schemas.microsoft.com/office/powerpoint/2010/main" val="17251665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The Bad</a:t>
            </a:r>
            <a:endParaRPr lang="en-US" dirty="0"/>
          </a:p>
        </p:txBody>
      </p:sp>
      <p:sp>
        <p:nvSpPr>
          <p:cNvPr id="3" name="Content Placeholder 2"/>
          <p:cNvSpPr>
            <a:spLocks noGrp="1"/>
          </p:cNvSpPr>
          <p:nvPr>
            <p:ph sz="quarter" idx="13"/>
          </p:nvPr>
        </p:nvSpPr>
        <p:spPr/>
        <p:txBody>
          <a:bodyPr/>
          <a:lstStyle/>
          <a:p>
            <a:r>
              <a:rPr lang="en-US" dirty="0" smtClean="0"/>
              <a:t>Watching your computer-controlled partner(s) run out in front of the infected without triggering an attack takes away from the game’s otherwise high level of immersion</a:t>
            </a:r>
          </a:p>
          <a:p>
            <a:r>
              <a:rPr lang="en-US" dirty="0" smtClean="0"/>
              <a:t>Would not have minded if the hardest modes were unlocked from the start</a:t>
            </a:r>
          </a:p>
          <a:p>
            <a:r>
              <a:rPr lang="en-US" dirty="0" smtClean="0"/>
              <a:t>Early on, I wasn’t sure what would cause those Point of No Return checkpoints, so I missed a few side items my first time playing.</a:t>
            </a:r>
          </a:p>
          <a:p>
            <a:r>
              <a:rPr lang="en-US" dirty="0" smtClean="0"/>
              <a:t>I mean, this was a 10/10 game for a lot of reviewers, not surprised I can’t think of many bad things.</a:t>
            </a:r>
          </a:p>
          <a:p>
            <a:r>
              <a:rPr lang="en-US" dirty="0" smtClean="0"/>
              <a:t>I guess finding a way to get Ellie (who can’t swim) across the water areas happened one too many times.</a:t>
            </a:r>
          </a:p>
          <a:p>
            <a:endParaRPr lang="en-US" dirty="0" smtClean="0"/>
          </a:p>
        </p:txBody>
      </p:sp>
    </p:spTree>
    <p:extLst>
      <p:ext uri="{BB962C8B-B14F-4D97-AF65-F5344CB8AC3E}">
        <p14:creationId xmlns:p14="http://schemas.microsoft.com/office/powerpoint/2010/main" val="41701492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r>
              <a:rPr lang="en-US" dirty="0" smtClean="0"/>
              <a:t>Other survival horror games have been unable to develop this level of emotional attachment to a charac</a:t>
            </a:r>
            <a:r>
              <a:rPr lang="en-US" dirty="0"/>
              <a:t>t</a:t>
            </a:r>
            <a:r>
              <a:rPr lang="en-US" dirty="0" smtClean="0"/>
              <a:t>er.</a:t>
            </a:r>
          </a:p>
          <a:p>
            <a:r>
              <a:rPr lang="en-US" dirty="0" smtClean="0"/>
              <a:t>Basically, Naughty Dog took Uncharted, threw in a bunch of horror elements, wrote their best story yet, and turned it into </a:t>
            </a:r>
            <a:r>
              <a:rPr lang="en-US" i="1" dirty="0" smtClean="0"/>
              <a:t>The Last of Us.</a:t>
            </a:r>
          </a:p>
          <a:p>
            <a:r>
              <a:rPr lang="en-US" dirty="0" smtClean="0"/>
              <a:t>Considering I chose one of my favorite games to review, I think that this game is a better overall production than any other game in a similar genre.</a:t>
            </a:r>
            <a:endParaRPr lang="en-US" dirty="0"/>
          </a:p>
        </p:txBody>
      </p:sp>
      <p:sp>
        <p:nvSpPr>
          <p:cNvPr id="6" name="Content Placeholder 5"/>
          <p:cNvSpPr>
            <a:spLocks noGrp="1"/>
          </p:cNvSpPr>
          <p:nvPr>
            <p:ph sz="quarter" idx="14"/>
          </p:nvPr>
        </p:nvSpPr>
        <p:spPr/>
        <p:txBody>
          <a:bodyPr/>
          <a:lstStyle/>
          <a:p>
            <a:r>
              <a:rPr lang="en-US" dirty="0" smtClean="0"/>
              <a:t>This game is designed for a more mature audience. I say that not only for the fact that there are guns and zombie-things, but also because the actions of the characters are sometimes worse than the violence itself can show. It also has a deeper story than a lot of games out there.</a:t>
            </a:r>
          </a:p>
          <a:p>
            <a:r>
              <a:rPr lang="en-US" dirty="0" smtClean="0"/>
              <a:t>While many ages would enjoy this game, I’d say the target audience would have to be people who enjoy both the Resident Evil series and the Uncharted series, whom also have a tendency to love games based on their stories.</a:t>
            </a:r>
            <a:endParaRPr lang="en-US" dirty="0"/>
          </a:p>
        </p:txBody>
      </p:sp>
      <p:sp>
        <p:nvSpPr>
          <p:cNvPr id="4" name="Title 3"/>
          <p:cNvSpPr>
            <a:spLocks noGrp="1"/>
          </p:cNvSpPr>
          <p:nvPr>
            <p:ph type="title"/>
          </p:nvPr>
        </p:nvSpPr>
        <p:spPr/>
        <p:txBody>
          <a:bodyPr/>
          <a:lstStyle/>
          <a:p>
            <a:pPr algn="ctr"/>
            <a:r>
              <a:rPr lang="en-US" dirty="0" smtClean="0"/>
              <a:t>Comparison and Audience</a:t>
            </a:r>
            <a:endParaRPr lang="en-US" dirty="0"/>
          </a:p>
        </p:txBody>
      </p:sp>
    </p:spTree>
    <p:extLst>
      <p:ext uri="{BB962C8B-B14F-4D97-AF65-F5344CB8AC3E}">
        <p14:creationId xmlns:p14="http://schemas.microsoft.com/office/powerpoint/2010/main" val="449119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886"/>
            <a:ext cx="2971800" cy="674914"/>
          </a:xfrm>
        </p:spPr>
        <p:txBody>
          <a:bodyPr/>
          <a:lstStyle/>
          <a:p>
            <a:pPr algn="ctr"/>
            <a:r>
              <a:rPr lang="en-US" dirty="0" smtClean="0"/>
              <a:t>Design Mistakes!</a:t>
            </a:r>
            <a:endParaRPr lang="en-US" dirty="0"/>
          </a:p>
        </p:txBody>
      </p:sp>
      <p:sp>
        <p:nvSpPr>
          <p:cNvPr id="6" name="Text Placeholder 5"/>
          <p:cNvSpPr>
            <a:spLocks noGrp="1"/>
          </p:cNvSpPr>
          <p:nvPr>
            <p:ph type="body" sz="half" idx="2"/>
          </p:nvPr>
        </p:nvSpPr>
        <p:spPr>
          <a:xfrm>
            <a:off x="612648" y="762000"/>
            <a:ext cx="2511552" cy="5236633"/>
          </a:xfrm>
        </p:spPr>
        <p:txBody>
          <a:bodyPr>
            <a:normAutofit/>
          </a:bodyPr>
          <a:lstStyle/>
          <a:p>
            <a:r>
              <a:rPr lang="en-US" dirty="0"/>
              <a:t>I’d like to bring up the whole Molotov thing again. More of an aesthetic issue than anything, but considering not many other things in that category are off, it’s worth bringing up. </a:t>
            </a:r>
          </a:p>
          <a:p>
            <a:r>
              <a:rPr lang="en-US" dirty="0"/>
              <a:t>AI for the Stalker enemies is sometimes sketchy, as they’ll run around in circles and not attack you, even if you’re in plain sight at times. Unless of course they explain this away with the whole decayed vision as the fungus grows on the brain. Which makes sense. Never mind.</a:t>
            </a:r>
          </a:p>
          <a:p>
            <a:r>
              <a:rPr lang="en-US" dirty="0"/>
              <a:t>Again, the whole companion AI gets goofy when your partner starts running out in front of the infected, and the infected just act like nothing happened. Nice, but still takes away from realism.</a:t>
            </a:r>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304801"/>
            <a:ext cx="2933700" cy="525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47132"/>
            <a:ext cx="3200401" cy="521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9720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My Final Thoughts on </a:t>
            </a:r>
            <a:r>
              <a:rPr lang="en-US" i="1" dirty="0" smtClean="0"/>
              <a:t>The Last of Us</a:t>
            </a:r>
            <a:endParaRPr lang="en-US" dirty="0"/>
          </a:p>
        </p:txBody>
      </p:sp>
      <p:sp>
        <p:nvSpPr>
          <p:cNvPr id="4" name="Title 3"/>
          <p:cNvSpPr>
            <a:spLocks noGrp="1"/>
          </p:cNvSpPr>
          <p:nvPr>
            <p:ph type="ctrTitle"/>
          </p:nvPr>
        </p:nvSpPr>
        <p:spPr/>
        <p:txBody>
          <a:bodyPr/>
          <a:lstStyle/>
          <a:p>
            <a:r>
              <a:rPr lang="en-US" dirty="0" smtClean="0"/>
              <a:t>In conclusion</a:t>
            </a:r>
            <a:endParaRPr lang="en-US" dirty="0"/>
          </a:p>
        </p:txBody>
      </p:sp>
    </p:spTree>
    <p:extLst>
      <p:ext uri="{BB962C8B-B14F-4D97-AF65-F5344CB8AC3E}">
        <p14:creationId xmlns:p14="http://schemas.microsoft.com/office/powerpoint/2010/main" val="18616036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04800" y="1600200"/>
            <a:ext cx="4267200" cy="4114800"/>
          </a:xfrm>
        </p:spPr>
        <p:txBody>
          <a:bodyPr>
            <a:normAutofit/>
          </a:bodyPr>
          <a:lstStyle/>
          <a:p>
            <a:r>
              <a:rPr lang="en-US" sz="2400" dirty="0" smtClean="0"/>
              <a:t>Developer: Naughty Dog</a:t>
            </a:r>
          </a:p>
          <a:p>
            <a:r>
              <a:rPr lang="en-US" sz="2400" dirty="0" smtClean="0"/>
              <a:t>Publisher: Sony Computer Entertainment</a:t>
            </a:r>
          </a:p>
          <a:p>
            <a:r>
              <a:rPr lang="en-US" sz="2400" dirty="0" smtClean="0"/>
              <a:t>Directed by: Neil </a:t>
            </a:r>
            <a:r>
              <a:rPr lang="en-US" sz="2400" dirty="0" err="1" smtClean="0"/>
              <a:t>Druckmann</a:t>
            </a:r>
            <a:r>
              <a:rPr lang="en-US" sz="2400" dirty="0" smtClean="0"/>
              <a:t> &amp; Bruce </a:t>
            </a:r>
            <a:r>
              <a:rPr lang="en-US" sz="2400" dirty="0" err="1" smtClean="0"/>
              <a:t>Straley</a:t>
            </a:r>
            <a:endParaRPr lang="en-US" sz="2400" dirty="0" smtClean="0"/>
          </a:p>
          <a:p>
            <a:r>
              <a:rPr lang="en-US" sz="2400" dirty="0" smtClean="0"/>
              <a:t>Written by: Neil </a:t>
            </a:r>
            <a:r>
              <a:rPr lang="en-US" sz="2400" dirty="0" err="1" smtClean="0"/>
              <a:t>Druckmann</a:t>
            </a:r>
            <a:endParaRPr lang="en-US" sz="2400" dirty="0" smtClean="0"/>
          </a:p>
          <a:p>
            <a:endParaRPr lang="en-US" sz="2400" dirty="0" smtClean="0"/>
          </a:p>
        </p:txBody>
      </p:sp>
      <p:sp>
        <p:nvSpPr>
          <p:cNvPr id="5" name="Content Placeholder 4"/>
          <p:cNvSpPr>
            <a:spLocks noGrp="1"/>
          </p:cNvSpPr>
          <p:nvPr>
            <p:ph sz="quarter" idx="14"/>
          </p:nvPr>
        </p:nvSpPr>
        <p:spPr/>
        <p:txBody>
          <a:bodyPr>
            <a:normAutofit/>
          </a:bodyPr>
          <a:lstStyle/>
          <a:p>
            <a:r>
              <a:rPr lang="en-US" sz="2400" dirty="0"/>
              <a:t>Genre: Action-Adventure Survival Horror</a:t>
            </a:r>
          </a:p>
          <a:p>
            <a:r>
              <a:rPr lang="en-US" sz="2400" dirty="0" smtClean="0"/>
              <a:t>Price</a:t>
            </a:r>
            <a:r>
              <a:rPr lang="en-US" sz="2400" dirty="0"/>
              <a:t>: $59.99</a:t>
            </a:r>
          </a:p>
          <a:p>
            <a:r>
              <a:rPr lang="en-US" sz="2400" dirty="0" smtClean="0"/>
              <a:t>Hardware Requirements: Only available on the PS3</a:t>
            </a:r>
            <a:endParaRPr lang="en-US" sz="2400" dirty="0"/>
          </a:p>
        </p:txBody>
      </p:sp>
      <p:sp>
        <p:nvSpPr>
          <p:cNvPr id="2" name="Title 1"/>
          <p:cNvSpPr>
            <a:spLocks noGrp="1"/>
          </p:cNvSpPr>
          <p:nvPr>
            <p:ph type="title"/>
          </p:nvPr>
        </p:nvSpPr>
        <p:spPr/>
        <p:txBody>
          <a:bodyPr/>
          <a:lstStyle/>
          <a:p>
            <a:pPr algn="ctr"/>
            <a:r>
              <a:rPr lang="en-US" sz="3600" b="1" dirty="0" smtClean="0">
                <a:ea typeface="MASTERPLAN" panose="02000400000000000000" pitchFamily="2" charset="0"/>
              </a:rPr>
              <a:t>THE LAST OF US: Basic information</a:t>
            </a:r>
            <a:endParaRPr lang="en-US" sz="3600" b="1" dirty="0">
              <a:ea typeface="MASTERPLAN" panose="02000400000000000000" pitchFamily="2" charset="0"/>
            </a:endParaRPr>
          </a:p>
        </p:txBody>
      </p:sp>
    </p:spTree>
    <p:extLst>
      <p:ext uri="{BB962C8B-B14F-4D97-AF65-F5344CB8AC3E}">
        <p14:creationId xmlns:p14="http://schemas.microsoft.com/office/powerpoint/2010/main" val="40759480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p:txBody>
          <a:bodyPr/>
          <a:lstStyle/>
          <a:p>
            <a:r>
              <a:rPr lang="en-US" dirty="0" smtClean="0"/>
              <a:t>Lack of </a:t>
            </a:r>
            <a:r>
              <a:rPr lang="en-US" dirty="0"/>
              <a:t>c</a:t>
            </a:r>
            <a:r>
              <a:rPr lang="en-US" dirty="0" smtClean="0"/>
              <a:t>rafting options</a:t>
            </a:r>
          </a:p>
          <a:p>
            <a:r>
              <a:rPr lang="en-US" dirty="0" smtClean="0"/>
              <a:t>Made me angry at times</a:t>
            </a:r>
          </a:p>
          <a:p>
            <a:r>
              <a:rPr lang="en-US" dirty="0" smtClean="0"/>
              <a:t>Unclear checkpoints</a:t>
            </a:r>
          </a:p>
        </p:txBody>
      </p:sp>
      <p:sp>
        <p:nvSpPr>
          <p:cNvPr id="7" name="Content Placeholder 6"/>
          <p:cNvSpPr>
            <a:spLocks noGrp="1"/>
          </p:cNvSpPr>
          <p:nvPr>
            <p:ph sz="quarter" idx="13"/>
          </p:nvPr>
        </p:nvSpPr>
        <p:spPr/>
        <p:txBody>
          <a:bodyPr/>
          <a:lstStyle/>
          <a:p>
            <a:r>
              <a:rPr lang="en-US" dirty="0" smtClean="0"/>
              <a:t>Well-designed AI</a:t>
            </a:r>
          </a:p>
          <a:p>
            <a:r>
              <a:rPr lang="en-US" dirty="0" smtClean="0"/>
              <a:t>Compelling </a:t>
            </a:r>
            <a:r>
              <a:rPr lang="en-US" dirty="0"/>
              <a:t>s</a:t>
            </a:r>
            <a:r>
              <a:rPr lang="en-US" dirty="0" smtClean="0"/>
              <a:t>tory</a:t>
            </a:r>
          </a:p>
          <a:p>
            <a:r>
              <a:rPr lang="en-US" dirty="0" smtClean="0"/>
              <a:t>Creates tension</a:t>
            </a:r>
          </a:p>
          <a:p>
            <a:r>
              <a:rPr lang="en-US" dirty="0" smtClean="0"/>
              <a:t>Responsive combat </a:t>
            </a:r>
            <a:r>
              <a:rPr lang="en-US" dirty="0"/>
              <a:t>s</a:t>
            </a:r>
            <a:r>
              <a:rPr lang="en-US" dirty="0" smtClean="0"/>
              <a:t>ystem</a:t>
            </a:r>
          </a:p>
          <a:p>
            <a:r>
              <a:rPr lang="en-US" dirty="0" smtClean="0"/>
              <a:t>Respectable stealth </a:t>
            </a:r>
            <a:r>
              <a:rPr lang="en-US" dirty="0"/>
              <a:t>s</a:t>
            </a:r>
            <a:r>
              <a:rPr lang="en-US" dirty="0" smtClean="0"/>
              <a:t>ystem</a:t>
            </a:r>
          </a:p>
          <a:p>
            <a:r>
              <a:rPr lang="en-US" dirty="0" smtClean="0"/>
              <a:t>Believable characters</a:t>
            </a:r>
          </a:p>
          <a:p>
            <a:endParaRPr lang="en-US" dirty="0"/>
          </a:p>
        </p:txBody>
      </p:sp>
      <p:sp>
        <p:nvSpPr>
          <p:cNvPr id="4" name="Title 3"/>
          <p:cNvSpPr>
            <a:spLocks noGrp="1"/>
          </p:cNvSpPr>
          <p:nvPr>
            <p:ph type="title"/>
          </p:nvPr>
        </p:nvSpPr>
        <p:spPr/>
        <p:txBody>
          <a:bodyPr/>
          <a:lstStyle/>
          <a:p>
            <a:pPr algn="ctr"/>
            <a:endParaRPr lang="en-US" dirty="0"/>
          </a:p>
        </p:txBody>
      </p:sp>
      <p:sp>
        <p:nvSpPr>
          <p:cNvPr id="5" name="Text Placeholder 4"/>
          <p:cNvSpPr>
            <a:spLocks noGrp="1"/>
          </p:cNvSpPr>
          <p:nvPr>
            <p:ph type="body" idx="1"/>
          </p:nvPr>
        </p:nvSpPr>
        <p:spPr/>
        <p:txBody>
          <a:bodyPr/>
          <a:lstStyle/>
          <a:p>
            <a:pPr algn="ctr"/>
            <a:r>
              <a:rPr lang="en-US" dirty="0" smtClean="0"/>
              <a:t>STRENGTHS</a:t>
            </a:r>
            <a:endParaRPr lang="en-US" dirty="0"/>
          </a:p>
        </p:txBody>
      </p:sp>
      <p:sp>
        <p:nvSpPr>
          <p:cNvPr id="6" name="Text Placeholder 5"/>
          <p:cNvSpPr>
            <a:spLocks noGrp="1"/>
          </p:cNvSpPr>
          <p:nvPr>
            <p:ph type="body" sz="quarter" idx="3"/>
          </p:nvPr>
        </p:nvSpPr>
        <p:spPr/>
        <p:txBody>
          <a:bodyPr/>
          <a:lstStyle/>
          <a:p>
            <a:pPr algn="ctr"/>
            <a:r>
              <a:rPr lang="en-US" dirty="0" smtClean="0"/>
              <a:t>WEAKNESSES</a:t>
            </a:r>
            <a:endParaRPr lang="en-US" dirty="0"/>
          </a:p>
        </p:txBody>
      </p:sp>
    </p:spTree>
    <p:extLst>
      <p:ext uri="{BB962C8B-B14F-4D97-AF65-F5344CB8AC3E}">
        <p14:creationId xmlns:p14="http://schemas.microsoft.com/office/powerpoint/2010/main" val="3530848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114800" y="1676401"/>
            <a:ext cx="4893128" cy="3425190"/>
          </a:xfrm>
        </p:spPr>
      </p:pic>
      <p:sp>
        <p:nvSpPr>
          <p:cNvPr id="2" name="Title 1"/>
          <p:cNvSpPr>
            <a:spLocks noGrp="1"/>
          </p:cNvSpPr>
          <p:nvPr>
            <p:ph type="title"/>
          </p:nvPr>
        </p:nvSpPr>
        <p:spPr>
          <a:xfrm>
            <a:off x="609600" y="457200"/>
            <a:ext cx="2971800" cy="1097280"/>
          </a:xfrm>
        </p:spPr>
        <p:txBody>
          <a:bodyPr/>
          <a:lstStyle/>
          <a:p>
            <a:pPr algn="ctr"/>
            <a:r>
              <a:rPr lang="en-US" dirty="0" smtClean="0"/>
              <a:t>Final Thoughts</a:t>
            </a:r>
            <a:endParaRPr lang="en-US" dirty="0"/>
          </a:p>
        </p:txBody>
      </p:sp>
      <p:sp>
        <p:nvSpPr>
          <p:cNvPr id="6" name="Text Placeholder 5"/>
          <p:cNvSpPr>
            <a:spLocks noGrp="1"/>
          </p:cNvSpPr>
          <p:nvPr>
            <p:ph type="body" sz="half" idx="2"/>
          </p:nvPr>
        </p:nvSpPr>
        <p:spPr>
          <a:xfrm>
            <a:off x="612648" y="1752599"/>
            <a:ext cx="3502152" cy="3962401"/>
          </a:xfrm>
        </p:spPr>
        <p:txBody>
          <a:bodyPr>
            <a:normAutofit/>
          </a:bodyPr>
          <a:lstStyle/>
          <a:p>
            <a:r>
              <a:rPr lang="en-US" dirty="0" smtClean="0"/>
              <a:t>I try not to buy every game that seems good anymore, but I still knew I had to get this game regardless. Turns out, it was a great buy. I recommend that anyone with a PS3 should buy this game. It’s too good to just rent. Even if you don’t have a PS3, I suggest you go online and sit through someone’s walkthrough of the game. Worth it. If I could change something about the design, and had enough time to do it, I might make this a less of a linear experience. I wouldn’t necessarily add side quests, but just other stuff happening in the world. Maybe some more insight into what will happen after the ending.</a:t>
            </a:r>
            <a:endParaRPr lang="en-US" dirty="0"/>
          </a:p>
        </p:txBody>
      </p:sp>
    </p:spTree>
    <p:extLst>
      <p:ext uri="{BB962C8B-B14F-4D97-AF65-F5344CB8AC3E}">
        <p14:creationId xmlns:p14="http://schemas.microsoft.com/office/powerpoint/2010/main" val="31983076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smtClean="0"/>
              <a:t>A Summary of the Components of the Game</a:t>
            </a:r>
            <a:endParaRPr lang="en-US" dirty="0"/>
          </a:p>
        </p:txBody>
      </p:sp>
      <p:sp>
        <p:nvSpPr>
          <p:cNvPr id="5" name="Title 4"/>
          <p:cNvSpPr>
            <a:spLocks noGrp="1"/>
          </p:cNvSpPr>
          <p:nvPr>
            <p:ph type="ctrTitle"/>
          </p:nvPr>
        </p:nvSpPr>
        <p:spPr/>
        <p:txBody>
          <a:bodyPr/>
          <a:lstStyle/>
          <a:p>
            <a:r>
              <a:rPr lang="en-US" dirty="0" smtClean="0"/>
              <a:t>Details of </a:t>
            </a:r>
            <a:r>
              <a:rPr lang="en-US" i="1" dirty="0" smtClean="0"/>
              <a:t>The last of us</a:t>
            </a:r>
            <a:endParaRPr lang="en-US" dirty="0"/>
          </a:p>
        </p:txBody>
      </p:sp>
    </p:spTree>
    <p:extLst>
      <p:ext uri="{BB962C8B-B14F-4D97-AF65-F5344CB8AC3E}">
        <p14:creationId xmlns:p14="http://schemas.microsoft.com/office/powerpoint/2010/main" val="33124742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05200" y="1752600"/>
            <a:ext cx="5442858" cy="3048000"/>
          </a:xfrm>
        </p:spPr>
      </p:pic>
      <p:sp>
        <p:nvSpPr>
          <p:cNvPr id="4" name="Title 3"/>
          <p:cNvSpPr>
            <a:spLocks noGrp="1"/>
          </p:cNvSpPr>
          <p:nvPr>
            <p:ph type="title"/>
          </p:nvPr>
        </p:nvSpPr>
        <p:spPr/>
        <p:txBody>
          <a:bodyPr/>
          <a:lstStyle/>
          <a:p>
            <a:r>
              <a:rPr lang="en-US" sz="2400" dirty="0" smtClean="0"/>
              <a:t>OVERVIEW</a:t>
            </a:r>
            <a:endParaRPr lang="en-US" sz="2400" dirty="0"/>
          </a:p>
        </p:txBody>
      </p:sp>
      <p:sp>
        <p:nvSpPr>
          <p:cNvPr id="5" name="Text Placeholder 4"/>
          <p:cNvSpPr>
            <a:spLocks noGrp="1"/>
          </p:cNvSpPr>
          <p:nvPr>
            <p:ph type="body" sz="half" idx="2"/>
          </p:nvPr>
        </p:nvSpPr>
        <p:spPr/>
        <p:txBody>
          <a:bodyPr/>
          <a:lstStyle/>
          <a:p>
            <a:r>
              <a:rPr lang="en-US" dirty="0" smtClean="0"/>
              <a:t>A PS3 exclusive that, like most PS3 games, requires that you install some of the game data to the hard drive on the first use. This is a survival-horror, so ammo and supply conservation is key, along with fast responses and learning to deal with staggering odds. </a:t>
            </a:r>
            <a:endParaRPr lang="en-US" dirty="0"/>
          </a:p>
        </p:txBody>
      </p:sp>
    </p:spTree>
    <p:extLst>
      <p:ext uri="{BB962C8B-B14F-4D97-AF65-F5344CB8AC3E}">
        <p14:creationId xmlns:p14="http://schemas.microsoft.com/office/powerpoint/2010/main" val="11087220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THE STORY</a:t>
            </a:r>
            <a:endParaRPr lang="en-US" dirty="0"/>
          </a:p>
        </p:txBody>
      </p:sp>
      <p:sp>
        <p:nvSpPr>
          <p:cNvPr id="6" name="Content Placeholder 5"/>
          <p:cNvSpPr>
            <a:spLocks noGrp="1"/>
          </p:cNvSpPr>
          <p:nvPr>
            <p:ph sz="quarter" idx="13"/>
          </p:nvPr>
        </p:nvSpPr>
        <p:spPr/>
        <p:txBody>
          <a:bodyPr/>
          <a:lstStyle/>
          <a:p>
            <a:pPr marL="0" indent="0">
              <a:buNone/>
            </a:pPr>
            <a:r>
              <a:rPr lang="en-US" i="1" dirty="0" smtClean="0"/>
              <a:t>The Last of Us</a:t>
            </a:r>
            <a:r>
              <a:rPr lang="en-US" dirty="0" smtClean="0"/>
              <a:t> is set in America 20 years after an unexplained fungal outbreak occurs. With most of the population wiped out, what’s left of the government keeps uninfected citizens in quarantine zones, and a ‘freedom fighter’ group called the Fireflies speaks and acts out against our government’s perceived oppression and inability to find a cure. After a short prologue detailing the protagonist's (Joel’s) life the night of the outbreak, in which his daughter is shot by a soldier, we come in 20 years later to see that Joel has taken up smuggling in the new world.</a:t>
            </a:r>
          </a:p>
          <a:p>
            <a:pPr marL="0" indent="0">
              <a:buNone/>
            </a:pPr>
            <a:r>
              <a:rPr lang="en-US" dirty="0" smtClean="0"/>
              <a:t>Soon after, Joel and his partner, Tess, are robbed of one of their gun shipments. In order to get them back, they are tasked with transporting a young girl from one group of Fireflies to another. Reluctantly, they agree. On their journey, they’ll have to deal with roving gangs, soldiers, and the infected themselves. This is where </a:t>
            </a:r>
            <a:r>
              <a:rPr lang="en-US" i="1" dirty="0" smtClean="0"/>
              <a:t>The Last of Us </a:t>
            </a:r>
            <a:r>
              <a:rPr lang="en-US" dirty="0" smtClean="0"/>
              <a:t>gets into the bulk of it’s story, which I’ll leave out to avoid spoilers. (It’s a relatively new game, after all) </a:t>
            </a:r>
            <a:endParaRPr lang="en-US" dirty="0"/>
          </a:p>
        </p:txBody>
      </p:sp>
    </p:spTree>
    <p:extLst>
      <p:ext uri="{BB962C8B-B14F-4D97-AF65-F5344CB8AC3E}">
        <p14:creationId xmlns:p14="http://schemas.microsoft.com/office/powerpoint/2010/main" val="27656423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92500" lnSpcReduction="10000"/>
          </a:bodyPr>
          <a:lstStyle/>
          <a:p>
            <a:r>
              <a:rPr lang="en-US" dirty="0" smtClean="0"/>
              <a:t>Joel is controlled from an over-the-shoulder third-person perspective</a:t>
            </a:r>
          </a:p>
          <a:p>
            <a:r>
              <a:rPr lang="en-US" dirty="0" smtClean="0"/>
              <a:t>He acts as a bodyguard for the young girl, Ellie, and moving him through the relatively linear levels progresses the story.</a:t>
            </a:r>
          </a:p>
          <a:p>
            <a:r>
              <a:rPr lang="en-US" dirty="0" smtClean="0"/>
              <a:t>As Joel, you can craft weapons and items out of items like scissors, rags, and duct tape</a:t>
            </a:r>
          </a:p>
          <a:p>
            <a:r>
              <a:rPr lang="en-US" dirty="0" smtClean="0"/>
              <a:t>Choosing to be silent or to run and gun are up to the player</a:t>
            </a:r>
          </a:p>
          <a:p>
            <a:r>
              <a:rPr lang="en-US" dirty="0" smtClean="0"/>
              <a:t>As the player, you will spend your time navigating terrain, solving short puzzles, avoiding detection, and performing combat with either guns, melee weapons, or explosives</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800600" y="1524000"/>
            <a:ext cx="3124200" cy="4397022"/>
          </a:xfrm>
        </p:spPr>
      </p:pic>
      <p:sp>
        <p:nvSpPr>
          <p:cNvPr id="2" name="Title 1"/>
          <p:cNvSpPr>
            <a:spLocks noGrp="1"/>
          </p:cNvSpPr>
          <p:nvPr>
            <p:ph type="title"/>
          </p:nvPr>
        </p:nvSpPr>
        <p:spPr/>
        <p:txBody>
          <a:bodyPr/>
          <a:lstStyle/>
          <a:p>
            <a:pPr algn="ctr"/>
            <a:r>
              <a:rPr lang="en-US" dirty="0" smtClean="0"/>
              <a:t>ROLE OF THE PLAYER</a:t>
            </a:r>
            <a:endParaRPr lang="en-US" dirty="0"/>
          </a:p>
        </p:txBody>
      </p:sp>
    </p:spTree>
    <p:extLst>
      <p:ext uri="{BB962C8B-B14F-4D97-AF65-F5344CB8AC3E}">
        <p14:creationId xmlns:p14="http://schemas.microsoft.com/office/powerpoint/2010/main" val="25743932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29000" y="1981200"/>
            <a:ext cx="5715000" cy="3210339"/>
          </a:xfrm>
        </p:spPr>
      </p:pic>
      <p:sp>
        <p:nvSpPr>
          <p:cNvPr id="5" name="Title 4"/>
          <p:cNvSpPr>
            <a:spLocks noGrp="1"/>
          </p:cNvSpPr>
          <p:nvPr>
            <p:ph type="title"/>
          </p:nvPr>
        </p:nvSpPr>
        <p:spPr/>
        <p:txBody>
          <a:bodyPr/>
          <a:lstStyle/>
          <a:p>
            <a:pPr algn="ctr"/>
            <a:r>
              <a:rPr lang="en-US" dirty="0" smtClean="0"/>
              <a:t>Game Progression(Scoring)</a:t>
            </a:r>
            <a:endParaRPr lang="en-US" dirty="0"/>
          </a:p>
        </p:txBody>
      </p:sp>
      <p:sp>
        <p:nvSpPr>
          <p:cNvPr id="6" name="Content Placeholder 5"/>
          <p:cNvSpPr>
            <a:spLocks noGrp="1"/>
          </p:cNvSpPr>
          <p:nvPr>
            <p:ph type="body" sz="half" idx="2"/>
          </p:nvPr>
        </p:nvSpPr>
        <p:spPr/>
        <p:txBody>
          <a:bodyPr>
            <a:normAutofit/>
          </a:bodyPr>
          <a:lstStyle/>
          <a:p>
            <a:pPr marL="0" indent="0">
              <a:buNone/>
            </a:pPr>
            <a:r>
              <a:rPr lang="en-US" dirty="0" smtClean="0"/>
              <a:t>The game is divided into a list of chapters(levels), that roll into one another. Usually separated by a cut scene  or load screen. Within each level, there are checkpoints that further divide the progress. So as you complete fights, puzzles, and other tasks, you are rewarded by having the ability to start over at a recent checkpoint, in case of your character dying. There is nothing else rating progress other than survival itself.</a:t>
            </a:r>
            <a:endParaRPr lang="en-US" dirty="0"/>
          </a:p>
        </p:txBody>
      </p:sp>
    </p:spTree>
    <p:extLst>
      <p:ext uri="{BB962C8B-B14F-4D97-AF65-F5344CB8AC3E}">
        <p14:creationId xmlns:p14="http://schemas.microsoft.com/office/powerpoint/2010/main" val="28754624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Artwork</a:t>
            </a:r>
            <a:endParaRPr lang="en-US" dirty="0"/>
          </a:p>
        </p:txBody>
      </p:sp>
      <p:sp>
        <p:nvSpPr>
          <p:cNvPr id="7" name="Content Placeholder 6"/>
          <p:cNvSpPr>
            <a:spLocks noGrp="1"/>
          </p:cNvSpPr>
          <p:nvPr>
            <p:ph sz="quarter" idx="4294967295"/>
          </p:nvPr>
        </p:nvSpPr>
        <p:spPr>
          <a:xfrm>
            <a:off x="0" y="1600200"/>
            <a:ext cx="9144000" cy="1219200"/>
          </a:xfrm>
        </p:spPr>
        <p:txBody>
          <a:bodyPr>
            <a:normAutofit/>
          </a:bodyPr>
          <a:lstStyle/>
          <a:p>
            <a:r>
              <a:rPr lang="en-US" dirty="0" smtClean="0"/>
              <a:t>The world envisioned by Neil </a:t>
            </a:r>
            <a:r>
              <a:rPr lang="en-US" dirty="0" err="1" smtClean="0"/>
              <a:t>Druckmann</a:t>
            </a:r>
            <a:r>
              <a:rPr lang="en-US" dirty="0" smtClean="0"/>
              <a:t> is beautifully detailed and is a seemingly spot on portrayal of 20 years of overgrowth and decay. The scenery is at times terrifying, and at others it is peaceful. They’ve managed to create a whole spectrum of environments to detail what the world would become.</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33400" y="2476677"/>
            <a:ext cx="7991475" cy="4344452"/>
          </a:xfrm>
        </p:spPr>
      </p:pic>
    </p:spTree>
    <p:extLst>
      <p:ext uri="{BB962C8B-B14F-4D97-AF65-F5344CB8AC3E}">
        <p14:creationId xmlns:p14="http://schemas.microsoft.com/office/powerpoint/2010/main" val="16605960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3"/>
          </p:nvPr>
        </p:nvSpPr>
        <p:spPr/>
        <p:txBody>
          <a:bodyPr/>
          <a:lstStyle/>
          <a:p>
            <a:r>
              <a:rPr lang="en-US" dirty="0" smtClean="0"/>
              <a:t>Composed by two-time Academy Award winner Gustavo </a:t>
            </a:r>
            <a:r>
              <a:rPr lang="en-US" dirty="0" err="1" smtClean="0"/>
              <a:t>Santaolalla</a:t>
            </a:r>
            <a:endParaRPr lang="en-US" dirty="0" smtClean="0"/>
          </a:p>
          <a:p>
            <a:r>
              <a:rPr lang="en-US" dirty="0" smtClean="0"/>
              <a:t>Despite being in the Survival Horror genre, much of the </a:t>
            </a:r>
            <a:r>
              <a:rPr lang="en-US" dirty="0" err="1" smtClean="0"/>
              <a:t>sountrack</a:t>
            </a:r>
            <a:r>
              <a:rPr lang="en-US" dirty="0" smtClean="0"/>
              <a:t> played off of emotion rather than suspense</a:t>
            </a:r>
          </a:p>
          <a:p>
            <a:r>
              <a:rPr lang="en-US" dirty="0" smtClean="0"/>
              <a:t>Music seems to always fit the mood; It might be that the music is one of the driving forces behind how players feel</a:t>
            </a:r>
          </a:p>
          <a:p>
            <a:r>
              <a:rPr lang="en-US" dirty="0" smtClean="0"/>
              <a:t>The theme track, which shares the game’s title, is sampled here.</a:t>
            </a:r>
          </a:p>
        </p:txBody>
      </p:sp>
      <p:sp>
        <p:nvSpPr>
          <p:cNvPr id="10" name="Content Placeholder 9"/>
          <p:cNvSpPr>
            <a:spLocks noGrp="1"/>
          </p:cNvSpPr>
          <p:nvPr>
            <p:ph sz="quarter" idx="14"/>
          </p:nvPr>
        </p:nvSpPr>
        <p:spPr/>
        <p:txBody>
          <a:bodyPr/>
          <a:lstStyle/>
          <a:p>
            <a:r>
              <a:rPr lang="en-US" dirty="0" smtClean="0"/>
              <a:t>http://</a:t>
            </a:r>
            <a:r>
              <a:rPr lang="en-US" dirty="0" err="1" smtClean="0"/>
              <a:t>youtu.be</a:t>
            </a:r>
            <a:r>
              <a:rPr lang="en-US" dirty="0" smtClean="0"/>
              <a:t>/5roVr2Ya0DY</a:t>
            </a:r>
          </a:p>
          <a:p>
            <a:endParaRPr lang="en-US" dirty="0"/>
          </a:p>
        </p:txBody>
      </p:sp>
      <p:sp>
        <p:nvSpPr>
          <p:cNvPr id="5" name="Title 4"/>
          <p:cNvSpPr>
            <a:spLocks noGrp="1"/>
          </p:cNvSpPr>
          <p:nvPr>
            <p:ph type="title"/>
          </p:nvPr>
        </p:nvSpPr>
        <p:spPr/>
        <p:txBody>
          <a:bodyPr/>
          <a:lstStyle/>
          <a:p>
            <a:pPr algn="ctr"/>
            <a:r>
              <a:rPr lang="en-US" dirty="0" smtClean="0"/>
              <a:t>SOUND AND MUSIC</a:t>
            </a:r>
            <a:endParaRPr lang="en-US" dirty="0"/>
          </a:p>
        </p:txBody>
      </p:sp>
      <p:pic>
        <p:nvPicPr>
          <p:cNvPr id="2" name="03 The Last of 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extLst>
              <a:ext uri="{28A0092B-C50C-407E-A947-70E740481C1C}">
                <a14:useLocalDpi xmlns:a14="http://schemas.microsoft.com/office/drawing/2010/main" val="0"/>
              </a:ext>
            </a:extLst>
          </a:blip>
          <a:stretch>
            <a:fillRect/>
          </a:stretch>
        </p:blipFill>
        <p:spPr>
          <a:xfrm>
            <a:off x="5181600" y="2133600"/>
            <a:ext cx="3251200" cy="1891791"/>
          </a:xfrm>
          <a:prstGeom prst="rect">
            <a:avLst/>
          </a:prstGeom>
        </p:spPr>
      </p:pic>
    </p:spTree>
    <p:extLst>
      <p:ext uri="{BB962C8B-B14F-4D97-AF65-F5344CB8AC3E}">
        <p14:creationId xmlns:p14="http://schemas.microsoft.com/office/powerpoint/2010/main" val="354364403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1645</TotalTime>
  <Words>1951</Words>
  <Application>Microsoft Macintosh PowerPoint</Application>
  <PresentationFormat>On-screen Show (4:3)</PresentationFormat>
  <Paragraphs>94</Paragraphs>
  <Slides>21</Slides>
  <Notes>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Horizon</vt:lpstr>
      <vt:lpstr>PowerPoint Presentation</vt:lpstr>
      <vt:lpstr>THE LAST OF US: Basic information</vt:lpstr>
      <vt:lpstr>Details of The last of us</vt:lpstr>
      <vt:lpstr>OVERVIEW</vt:lpstr>
      <vt:lpstr>THE STORY</vt:lpstr>
      <vt:lpstr>ROLE OF THE PLAYER</vt:lpstr>
      <vt:lpstr>Game Progression(Scoring)</vt:lpstr>
      <vt:lpstr>Artwork</vt:lpstr>
      <vt:lpstr>SOUND AND MUSIC</vt:lpstr>
      <vt:lpstr>Controls and special features</vt:lpstr>
      <vt:lpstr>Noticed Bugs</vt:lpstr>
      <vt:lpstr>PowerPoint Presentation</vt:lpstr>
      <vt:lpstr>Experiencing THE LAST OF US</vt:lpstr>
      <vt:lpstr>Review: The Good</vt:lpstr>
      <vt:lpstr>The Good Con’t</vt:lpstr>
      <vt:lpstr>Review: The Bad</vt:lpstr>
      <vt:lpstr>Comparison and Audience</vt:lpstr>
      <vt:lpstr>Design Mistakes!</vt:lpstr>
      <vt:lpstr>In conclusion</vt:lpstr>
      <vt:lpstr>PowerPoint Presentation</vt:lpstr>
      <vt:lpstr>Final Thoughts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dc:creator>
  <cp:lastModifiedBy>iMac</cp:lastModifiedBy>
  <cp:revision>32</cp:revision>
  <dcterms:created xsi:type="dcterms:W3CDTF">2013-09-06T04:28:02Z</dcterms:created>
  <dcterms:modified xsi:type="dcterms:W3CDTF">2013-09-23T13:22:06Z</dcterms:modified>
</cp:coreProperties>
</file>